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6c1b7323585e4308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3d2b30cb7ab04ee1"/>
  </p:sldMasterIdLst>
  <p:sldIdLst>
    <p:sldId xmlns:r="http://schemas.openxmlformats.org/officeDocument/2006/relationships" id="256" r:id="Ra05d5b00b17748bf"/>
    <p:sldId xmlns:r="http://schemas.openxmlformats.org/officeDocument/2006/relationships" id="257" r:id="R25824ad1c4d74497"/>
    <p:sldId xmlns:r="http://schemas.openxmlformats.org/officeDocument/2006/relationships" id="258" r:id="Rf6c6377e0c2f4528"/>
    <p:sldId xmlns:r="http://schemas.openxmlformats.org/officeDocument/2006/relationships" id="259" r:id="R66bf3b3f020a4a8a"/>
    <p:sldId xmlns:r="http://schemas.openxmlformats.org/officeDocument/2006/relationships" id="260" r:id="Recf64b9f90764cb8"/>
    <p:sldId xmlns:r="http://schemas.openxmlformats.org/officeDocument/2006/relationships" id="261" r:id="Rcdd892983b814908"/>
    <p:sldId xmlns:r="http://schemas.openxmlformats.org/officeDocument/2006/relationships" id="262" r:id="R808009f0f1ac4538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d2b30cb7ab04ee1" /><Relationship Type="http://schemas.openxmlformats.org/officeDocument/2006/relationships/slide" Target="/ppt/slides/slide1.xml" Id="Ra05d5b00b17748bf" /><Relationship Type="http://schemas.openxmlformats.org/officeDocument/2006/relationships/slide" Target="/ppt/slides/slide2.xml" Id="R25824ad1c4d74497" /><Relationship Type="http://schemas.openxmlformats.org/officeDocument/2006/relationships/slide" Target="/ppt/slides/slide3.xml" Id="Rf6c6377e0c2f4528" /><Relationship Type="http://schemas.openxmlformats.org/officeDocument/2006/relationships/slide" Target="/ppt/slides/slide4.xml" Id="R66bf3b3f020a4a8a" /><Relationship Type="http://schemas.openxmlformats.org/officeDocument/2006/relationships/slide" Target="/ppt/slides/slide5.xml" Id="Recf64b9f90764cb8" /><Relationship Type="http://schemas.openxmlformats.org/officeDocument/2006/relationships/slide" Target="/ppt/slides/slide6.xml" Id="Rcdd892983b814908" /><Relationship Type="http://schemas.openxmlformats.org/officeDocument/2006/relationships/slide" Target="/ppt/slides/slide7.xml" Id="R808009f0f1ac4538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85d740cbb9a4e20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5c902faad704ec6" /><Relationship Type="http://schemas.openxmlformats.org/officeDocument/2006/relationships/theme" Target="/ppt/slideMasters/theme/theme1.xml" Id="R851d1d27e37b445e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15c902faad704ec6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af804cbc45346aa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663cbc2572b4edf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c3d679a49e74de3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6006a90f99c4c3d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f4e770a998d41a5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707ca2cc4bb49cb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0e4778401924753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TELLOS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TELLOS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TELLOS AS ble etablert [år] og holder til i Hjellestad.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TELLOS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TELLOS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TELLOS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−9 543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127 970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828 379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828 753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TELLOS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HENRIK ØSTERVOLD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TELLOS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Skipanesvegen 280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5259 Hjellestad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917 125 244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TELLOS AS</a:t>
            </a:r>
          </a:p>
        </p:txBody>
      </p:sp>
    </p:spTree>
  </p:cSld>
  <p:clrMapOvr>
    <a:masterClrMapping xmlns:a="http://schemas.openxmlformats.org/drawingml/2006/main"/>
  </p:clrMapOvr>
</p:sld>
</file>