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77161520534e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c64b49544f487d"/>
  </p:sldMasterIdLst>
  <p:sldIdLst>
    <p:sldId xmlns:r="http://schemas.openxmlformats.org/officeDocument/2006/relationships" id="256" r:id="R6b35344f0f8c44ed"/>
    <p:sldId xmlns:r="http://schemas.openxmlformats.org/officeDocument/2006/relationships" id="257" r:id="R6b976ff3d31d4ea3"/>
    <p:sldId xmlns:r="http://schemas.openxmlformats.org/officeDocument/2006/relationships" id="258" r:id="R10dfb604414840ec"/>
    <p:sldId xmlns:r="http://schemas.openxmlformats.org/officeDocument/2006/relationships" id="259" r:id="Rb41da5f8369e4545"/>
    <p:sldId xmlns:r="http://schemas.openxmlformats.org/officeDocument/2006/relationships" id="260" r:id="R8e59c60a05bd403e"/>
    <p:sldId xmlns:r="http://schemas.openxmlformats.org/officeDocument/2006/relationships" id="261" r:id="R8d3bf6bc6e904680"/>
    <p:sldId xmlns:r="http://schemas.openxmlformats.org/officeDocument/2006/relationships" id="262" r:id="R47d70967c5ed48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64b49544f487d" /><Relationship Type="http://schemas.openxmlformats.org/officeDocument/2006/relationships/slide" Target="/ppt/slides/slide1.xml" Id="R6b35344f0f8c44ed" /><Relationship Type="http://schemas.openxmlformats.org/officeDocument/2006/relationships/slide" Target="/ppt/slides/slide2.xml" Id="R6b976ff3d31d4ea3" /><Relationship Type="http://schemas.openxmlformats.org/officeDocument/2006/relationships/slide" Target="/ppt/slides/slide3.xml" Id="R10dfb604414840ec" /><Relationship Type="http://schemas.openxmlformats.org/officeDocument/2006/relationships/slide" Target="/ppt/slides/slide4.xml" Id="Rb41da5f8369e4545" /><Relationship Type="http://schemas.openxmlformats.org/officeDocument/2006/relationships/slide" Target="/ppt/slides/slide5.xml" Id="R8e59c60a05bd403e" /><Relationship Type="http://schemas.openxmlformats.org/officeDocument/2006/relationships/slide" Target="/ppt/slides/slide6.xml" Id="R8d3bf6bc6e904680" /><Relationship Type="http://schemas.openxmlformats.org/officeDocument/2006/relationships/slide" Target="/ppt/slides/slide7.xml" Id="R47d70967c5ed48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c999148f549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69b1275ea4017" /><Relationship Type="http://schemas.openxmlformats.org/officeDocument/2006/relationships/theme" Target="/ppt/slideMasters/theme/theme1.xml" Id="R80d5fa620a7647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969b1275ea40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d19b9ca354b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e17bf207a4f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d8cc36cb44d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00a07b44647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d8d2a959a40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7d10f8f25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2ced2c27340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MEVIND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MEVIND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480 517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−301 544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6 971 053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21 201 329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21 316 824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 HADDAL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Nøttveitvegen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917 127 239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AS</a:t>
            </a:r>
          </a:p>
        </p:txBody>
      </p:sp>
    </p:spTree>
  </p:cSld>
  <p:clrMapOvr>
    <a:masterClrMapping xmlns:a="http://schemas.openxmlformats.org/drawingml/2006/main"/>
  </p:clrMapOvr>
</p:sld>
</file>