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f2e35d8aa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1ef34d3d947b0"/>
  </p:sldMasterIdLst>
  <p:sldIdLst>
    <p:sldId xmlns:r="http://schemas.openxmlformats.org/officeDocument/2006/relationships" id="256" r:id="Rf82a9ca6f70e44b0"/>
    <p:sldId xmlns:r="http://schemas.openxmlformats.org/officeDocument/2006/relationships" id="257" r:id="Re441847fec56484b"/>
    <p:sldId xmlns:r="http://schemas.openxmlformats.org/officeDocument/2006/relationships" id="258" r:id="R13a4711a8eac4738"/>
    <p:sldId xmlns:r="http://schemas.openxmlformats.org/officeDocument/2006/relationships" id="259" r:id="R5e7f4b6a08e74af1"/>
    <p:sldId xmlns:r="http://schemas.openxmlformats.org/officeDocument/2006/relationships" id="260" r:id="Rdf42f3ca6d84419f"/>
    <p:sldId xmlns:r="http://schemas.openxmlformats.org/officeDocument/2006/relationships" id="261" r:id="Rd699b1c803d44417"/>
    <p:sldId xmlns:r="http://schemas.openxmlformats.org/officeDocument/2006/relationships" id="262" r:id="Rbad27acb120e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1ef34d3d947b0" /><Relationship Type="http://schemas.openxmlformats.org/officeDocument/2006/relationships/slide" Target="/ppt/slides/slide1.xml" Id="Rf82a9ca6f70e44b0" /><Relationship Type="http://schemas.openxmlformats.org/officeDocument/2006/relationships/slide" Target="/ppt/slides/slide2.xml" Id="Re441847fec56484b" /><Relationship Type="http://schemas.openxmlformats.org/officeDocument/2006/relationships/slide" Target="/ppt/slides/slide3.xml" Id="R13a4711a8eac4738" /><Relationship Type="http://schemas.openxmlformats.org/officeDocument/2006/relationships/slide" Target="/ppt/slides/slide4.xml" Id="R5e7f4b6a08e74af1" /><Relationship Type="http://schemas.openxmlformats.org/officeDocument/2006/relationships/slide" Target="/ppt/slides/slide5.xml" Id="Rdf42f3ca6d84419f" /><Relationship Type="http://schemas.openxmlformats.org/officeDocument/2006/relationships/slide" Target="/ppt/slides/slide6.xml" Id="Rd699b1c803d44417" /><Relationship Type="http://schemas.openxmlformats.org/officeDocument/2006/relationships/slide" Target="/ppt/slides/slide7.xml" Id="Rbad27acb120e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84c1698bf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a99d1aa814499" /><Relationship Type="http://schemas.openxmlformats.org/officeDocument/2006/relationships/theme" Target="/ppt/slideMasters/theme/theme1.xml" Id="R4219986208cd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a99d1aa81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8ccfe895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9d452f1c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4891f93c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d00bdbd53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51ce5c86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5512741e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854317e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SPVX 111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SPVX 111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20 494 220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29 745 772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−48 301 080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27 626 245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ACORP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GEORGETOWN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post@kubikeiendom.no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kubikeiendom.no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917 132 054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SPVX 111 AS</a:t>
            </a:r>
          </a:p>
        </p:txBody>
      </p:sp>
    </p:spTree>
  </p:cSld>
  <p:clrMapOvr>
    <a:masterClrMapping xmlns:a="http://schemas.openxmlformats.org/drawingml/2006/main"/>
  </p:clrMapOvr>
</p:sld>
</file>