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d5335410c647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e89571cca7406c"/>
  </p:sldMasterIdLst>
  <p:sldIdLst>
    <p:sldId xmlns:r="http://schemas.openxmlformats.org/officeDocument/2006/relationships" id="256" r:id="R7c0d960060c64433"/>
    <p:sldId xmlns:r="http://schemas.openxmlformats.org/officeDocument/2006/relationships" id="257" r:id="Rd6aa1ee17afa461c"/>
    <p:sldId xmlns:r="http://schemas.openxmlformats.org/officeDocument/2006/relationships" id="258" r:id="R218ffd7c0bd44233"/>
    <p:sldId xmlns:r="http://schemas.openxmlformats.org/officeDocument/2006/relationships" id="259" r:id="Rf2c889d08e81438b"/>
    <p:sldId xmlns:r="http://schemas.openxmlformats.org/officeDocument/2006/relationships" id="260" r:id="R7f616cb5805f4dcc"/>
    <p:sldId xmlns:r="http://schemas.openxmlformats.org/officeDocument/2006/relationships" id="261" r:id="Rb8897ffbdfb34e52"/>
    <p:sldId xmlns:r="http://schemas.openxmlformats.org/officeDocument/2006/relationships" id="262" r:id="R50b92388ad7d4c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e89571cca7406c" /><Relationship Type="http://schemas.openxmlformats.org/officeDocument/2006/relationships/slide" Target="/ppt/slides/slide1.xml" Id="R7c0d960060c64433" /><Relationship Type="http://schemas.openxmlformats.org/officeDocument/2006/relationships/slide" Target="/ppt/slides/slide2.xml" Id="Rd6aa1ee17afa461c" /><Relationship Type="http://schemas.openxmlformats.org/officeDocument/2006/relationships/slide" Target="/ppt/slides/slide3.xml" Id="R218ffd7c0bd44233" /><Relationship Type="http://schemas.openxmlformats.org/officeDocument/2006/relationships/slide" Target="/ppt/slides/slide4.xml" Id="Rf2c889d08e81438b" /><Relationship Type="http://schemas.openxmlformats.org/officeDocument/2006/relationships/slide" Target="/ppt/slides/slide5.xml" Id="R7f616cb5805f4dcc" /><Relationship Type="http://schemas.openxmlformats.org/officeDocument/2006/relationships/slide" Target="/ppt/slides/slide6.xml" Id="Rb8897ffbdfb34e52" /><Relationship Type="http://schemas.openxmlformats.org/officeDocument/2006/relationships/slide" Target="/ppt/slides/slide7.xml" Id="R50b92388ad7d4c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def57d1be14b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85b30a12242a7" /><Relationship Type="http://schemas.openxmlformats.org/officeDocument/2006/relationships/theme" Target="/ppt/slideMasters/theme/theme1.xml" Id="R79b0c32e1a6948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685b30a12242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5803432184f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0c31c9bc642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98ece5ee84b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b87d1f1bb49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698ac1a5c4d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cd0fb312840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a0596268749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RETT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RETT REGNSKAP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13 964 607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1 073 774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888 339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431 932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4 180 847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POLAR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RYPDAL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TRYGGVASON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Sorgenfriveien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post@rettregnskap.no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www.rettregnskap.no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917 132 143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RETT REGNSKAP AS</a:t>
            </a:r>
          </a:p>
        </p:txBody>
      </p:sp>
    </p:spTree>
  </p:cSld>
  <p:clrMapOvr>
    <a:masterClrMapping xmlns:a="http://schemas.openxmlformats.org/drawingml/2006/main"/>
  </p:clrMapOvr>
</p:sld>
</file>