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6ff04fce9040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ef2f5663c3475a"/>
  </p:sldMasterIdLst>
  <p:sldIdLst>
    <p:sldId xmlns:r="http://schemas.openxmlformats.org/officeDocument/2006/relationships" id="256" r:id="R9f053241e3bd411d"/>
    <p:sldId xmlns:r="http://schemas.openxmlformats.org/officeDocument/2006/relationships" id="257" r:id="Rcc112d0001344e58"/>
    <p:sldId xmlns:r="http://schemas.openxmlformats.org/officeDocument/2006/relationships" id="258" r:id="Rf7c4cba62a6c4bb6"/>
    <p:sldId xmlns:r="http://schemas.openxmlformats.org/officeDocument/2006/relationships" id="259" r:id="R0fed4c68e90c46db"/>
    <p:sldId xmlns:r="http://schemas.openxmlformats.org/officeDocument/2006/relationships" id="260" r:id="Rbbbefedf76f942a2"/>
    <p:sldId xmlns:r="http://schemas.openxmlformats.org/officeDocument/2006/relationships" id="261" r:id="Rd44e51ba4ced41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f2f5663c3475a" /><Relationship Type="http://schemas.openxmlformats.org/officeDocument/2006/relationships/slide" Target="/ppt/slides/slide1.xml" Id="R9f053241e3bd411d" /><Relationship Type="http://schemas.openxmlformats.org/officeDocument/2006/relationships/slide" Target="/ppt/slides/slide2.xml" Id="Rcc112d0001344e58" /><Relationship Type="http://schemas.openxmlformats.org/officeDocument/2006/relationships/slide" Target="/ppt/slides/slide3.xml" Id="Rf7c4cba62a6c4bb6" /><Relationship Type="http://schemas.openxmlformats.org/officeDocument/2006/relationships/slide" Target="/ppt/slides/slide4.xml" Id="R0fed4c68e90c46db" /><Relationship Type="http://schemas.openxmlformats.org/officeDocument/2006/relationships/slide" Target="/ppt/slides/slide5.xml" Id="Rbbbefedf76f942a2" /><Relationship Type="http://schemas.openxmlformats.org/officeDocument/2006/relationships/slide" Target="/ppt/slides/slide6.xml" Id="Rd44e51ba4ced41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c43e17d2644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d73dedbad48dd" /><Relationship Type="http://schemas.openxmlformats.org/officeDocument/2006/relationships/theme" Target="/ppt/slideMasters/theme/theme1.xml" Id="R07185051d74849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4d73dedbad48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f1fb6d7954e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fd64150944c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1ff5d41df43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ff95c09634f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241a40d454d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bd465eb474c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REINERT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mikkel@barummurogflis.no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917 146 594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REINERT AS</a:t>
            </a:r>
          </a:p>
        </p:txBody>
      </p:sp>
    </p:spTree>
  </p:cSld>
  <p:clrMapOvr>
    <a:masterClrMapping xmlns:a="http://schemas.openxmlformats.org/drawingml/2006/main"/>
  </p:clrMapOvr>
</p:sld>
</file>