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2930a467f240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c527e08b7c4967"/>
  </p:sldMasterIdLst>
  <p:sldIdLst>
    <p:sldId xmlns:r="http://schemas.openxmlformats.org/officeDocument/2006/relationships" id="256" r:id="R336ab9251c2c414e"/>
    <p:sldId xmlns:r="http://schemas.openxmlformats.org/officeDocument/2006/relationships" id="257" r:id="R105cb3be978d4df4"/>
    <p:sldId xmlns:r="http://schemas.openxmlformats.org/officeDocument/2006/relationships" id="258" r:id="R0f142029360543c9"/>
    <p:sldId xmlns:r="http://schemas.openxmlformats.org/officeDocument/2006/relationships" id="259" r:id="R414c13d2a3184473"/>
    <p:sldId xmlns:r="http://schemas.openxmlformats.org/officeDocument/2006/relationships" id="260" r:id="R01f3fe61415b4ebd"/>
    <p:sldId xmlns:r="http://schemas.openxmlformats.org/officeDocument/2006/relationships" id="261" r:id="R25b7413816c8422d"/>
    <p:sldId xmlns:r="http://schemas.openxmlformats.org/officeDocument/2006/relationships" id="262" r:id="R53f713fa4d6a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527e08b7c4967" /><Relationship Type="http://schemas.openxmlformats.org/officeDocument/2006/relationships/slide" Target="/ppt/slides/slide1.xml" Id="R336ab9251c2c414e" /><Relationship Type="http://schemas.openxmlformats.org/officeDocument/2006/relationships/slide" Target="/ppt/slides/slide2.xml" Id="R105cb3be978d4df4" /><Relationship Type="http://schemas.openxmlformats.org/officeDocument/2006/relationships/slide" Target="/ppt/slides/slide3.xml" Id="R0f142029360543c9" /><Relationship Type="http://schemas.openxmlformats.org/officeDocument/2006/relationships/slide" Target="/ppt/slides/slide4.xml" Id="R414c13d2a3184473" /><Relationship Type="http://schemas.openxmlformats.org/officeDocument/2006/relationships/slide" Target="/ppt/slides/slide5.xml" Id="R01f3fe61415b4ebd" /><Relationship Type="http://schemas.openxmlformats.org/officeDocument/2006/relationships/slide" Target="/ppt/slides/slide6.xml" Id="R25b7413816c8422d" /><Relationship Type="http://schemas.openxmlformats.org/officeDocument/2006/relationships/slide" Target="/ppt/slides/slide7.xml" Id="R53f713fa4d6a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1c91e15b147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f75c8db684bcd" /><Relationship Type="http://schemas.openxmlformats.org/officeDocument/2006/relationships/theme" Target="/ppt/slideMasters/theme/theme1.xml" Id="R3b9488c503b747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af75c8db68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23254b02f48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e8eab9fa34d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57677846841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63a0aacbc4d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c7064962d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4af503c3b45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49290937744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REINERT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REINERT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1 728 141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REINERT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mikkel@barummurogflis.no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917 146 594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REINERT AS</a:t>
            </a:r>
          </a:p>
        </p:txBody>
      </p:sp>
    </p:spTree>
  </p:cSld>
  <p:clrMapOvr>
    <a:masterClrMapping xmlns:a="http://schemas.openxmlformats.org/drawingml/2006/main"/>
  </p:clrMapOvr>
</p:sld>
</file>