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14d650f34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a3c1499324bc6"/>
  </p:sldMasterIdLst>
  <p:sldIdLst>
    <p:sldId xmlns:r="http://schemas.openxmlformats.org/officeDocument/2006/relationships" id="256" r:id="Rf9a4e5864b604f15"/>
    <p:sldId xmlns:r="http://schemas.openxmlformats.org/officeDocument/2006/relationships" id="257" r:id="R06622657b4154a0a"/>
    <p:sldId xmlns:r="http://schemas.openxmlformats.org/officeDocument/2006/relationships" id="258" r:id="R9d663749c09740e9"/>
    <p:sldId xmlns:r="http://schemas.openxmlformats.org/officeDocument/2006/relationships" id="259" r:id="R198bb845e66d47d1"/>
    <p:sldId xmlns:r="http://schemas.openxmlformats.org/officeDocument/2006/relationships" id="260" r:id="R76f72a337fb447bd"/>
    <p:sldId xmlns:r="http://schemas.openxmlformats.org/officeDocument/2006/relationships" id="261" r:id="R2f04228bc4924ce8"/>
    <p:sldId xmlns:r="http://schemas.openxmlformats.org/officeDocument/2006/relationships" id="262" r:id="R8f4829674eec4e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a3c1499324bc6" /><Relationship Type="http://schemas.openxmlformats.org/officeDocument/2006/relationships/slide" Target="/ppt/slides/slide1.xml" Id="Rf9a4e5864b604f15" /><Relationship Type="http://schemas.openxmlformats.org/officeDocument/2006/relationships/slide" Target="/ppt/slides/slide2.xml" Id="R06622657b4154a0a" /><Relationship Type="http://schemas.openxmlformats.org/officeDocument/2006/relationships/slide" Target="/ppt/slides/slide3.xml" Id="R9d663749c09740e9" /><Relationship Type="http://schemas.openxmlformats.org/officeDocument/2006/relationships/slide" Target="/ppt/slides/slide4.xml" Id="R198bb845e66d47d1" /><Relationship Type="http://schemas.openxmlformats.org/officeDocument/2006/relationships/slide" Target="/ppt/slides/slide5.xml" Id="R76f72a337fb447bd" /><Relationship Type="http://schemas.openxmlformats.org/officeDocument/2006/relationships/slide" Target="/ppt/slides/slide6.xml" Id="R2f04228bc4924ce8" /><Relationship Type="http://schemas.openxmlformats.org/officeDocument/2006/relationships/slide" Target="/ppt/slides/slide7.xml" Id="R8f4829674eec4e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3d5393f44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9cfad593b4f27" /><Relationship Type="http://schemas.openxmlformats.org/officeDocument/2006/relationships/theme" Target="/ppt/slideMasters/theme/theme1.xml" Id="Rb9c4c3bb3d56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9cfad593b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29d78259d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d1db6b359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7daf26ff9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fb309b4b2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eff5b1757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6bf889ae8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e53a52a8e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KALLASTEN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7 378 890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BJØRN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