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c558506cc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8912501f24728"/>
  </p:sldMasterIdLst>
  <p:sldIdLst>
    <p:sldId xmlns:r="http://schemas.openxmlformats.org/officeDocument/2006/relationships" id="256" r:id="R48869ef34c3e430d"/>
    <p:sldId xmlns:r="http://schemas.openxmlformats.org/officeDocument/2006/relationships" id="257" r:id="R812482f3bf2c4df4"/>
    <p:sldId xmlns:r="http://schemas.openxmlformats.org/officeDocument/2006/relationships" id="258" r:id="R6e9e6fe4b5994cff"/>
    <p:sldId xmlns:r="http://schemas.openxmlformats.org/officeDocument/2006/relationships" id="259" r:id="Rc1fe8907b0a249f4"/>
    <p:sldId xmlns:r="http://schemas.openxmlformats.org/officeDocument/2006/relationships" id="260" r:id="Rec1cdfbd1e6c4bf3"/>
    <p:sldId xmlns:r="http://schemas.openxmlformats.org/officeDocument/2006/relationships" id="261" r:id="R9875cd339e4a4736"/>
    <p:sldId xmlns:r="http://schemas.openxmlformats.org/officeDocument/2006/relationships" id="262" r:id="Re7926968d40c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8912501f24728" /><Relationship Type="http://schemas.openxmlformats.org/officeDocument/2006/relationships/slide" Target="/ppt/slides/slide1.xml" Id="R48869ef34c3e430d" /><Relationship Type="http://schemas.openxmlformats.org/officeDocument/2006/relationships/slide" Target="/ppt/slides/slide2.xml" Id="R812482f3bf2c4df4" /><Relationship Type="http://schemas.openxmlformats.org/officeDocument/2006/relationships/slide" Target="/ppt/slides/slide3.xml" Id="R6e9e6fe4b5994cff" /><Relationship Type="http://schemas.openxmlformats.org/officeDocument/2006/relationships/slide" Target="/ppt/slides/slide4.xml" Id="Rc1fe8907b0a249f4" /><Relationship Type="http://schemas.openxmlformats.org/officeDocument/2006/relationships/slide" Target="/ppt/slides/slide5.xml" Id="Rec1cdfbd1e6c4bf3" /><Relationship Type="http://schemas.openxmlformats.org/officeDocument/2006/relationships/slide" Target="/ppt/slides/slide6.xml" Id="R9875cd339e4a4736" /><Relationship Type="http://schemas.openxmlformats.org/officeDocument/2006/relationships/slide" Target="/ppt/slides/slide7.xml" Id="Re7926968d40c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94204208a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ea5e39f648b7" /><Relationship Type="http://schemas.openxmlformats.org/officeDocument/2006/relationships/theme" Target="/ppt/slideMasters/theme/theme1.xml" Id="Raf178859026c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9ea5e39f6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5b4e23f3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b59c24fe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73cad657c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df68ea46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fc3c455f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40b9787c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8fc135e9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3X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3X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161 634 711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166 434 221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43,1 %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