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4701ba873844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195451e53e4dd9"/>
  </p:sldMasterIdLst>
  <p:sldIdLst>
    <p:sldId xmlns:r="http://schemas.openxmlformats.org/officeDocument/2006/relationships" id="256" r:id="R0e77e7d57e854b7e"/>
    <p:sldId xmlns:r="http://schemas.openxmlformats.org/officeDocument/2006/relationships" id="257" r:id="Re52559ca40d2424a"/>
    <p:sldId xmlns:r="http://schemas.openxmlformats.org/officeDocument/2006/relationships" id="258" r:id="Re9507a23dbf14ca2"/>
    <p:sldId xmlns:r="http://schemas.openxmlformats.org/officeDocument/2006/relationships" id="259" r:id="R259bb3dcc9d5436d"/>
    <p:sldId xmlns:r="http://schemas.openxmlformats.org/officeDocument/2006/relationships" id="260" r:id="R7c555427be6043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195451e53e4dd9" /><Relationship Type="http://schemas.openxmlformats.org/officeDocument/2006/relationships/slide" Target="/ppt/slides/slide1.xml" Id="R0e77e7d57e854b7e" /><Relationship Type="http://schemas.openxmlformats.org/officeDocument/2006/relationships/slide" Target="/ppt/slides/slide2.xml" Id="Re52559ca40d2424a" /><Relationship Type="http://schemas.openxmlformats.org/officeDocument/2006/relationships/slide" Target="/ppt/slides/slide3.xml" Id="Re9507a23dbf14ca2" /><Relationship Type="http://schemas.openxmlformats.org/officeDocument/2006/relationships/slide" Target="/ppt/slides/slide4.xml" Id="R259bb3dcc9d5436d" /><Relationship Type="http://schemas.openxmlformats.org/officeDocument/2006/relationships/slide" Target="/ppt/slides/slide5.xml" Id="R7c555427be6043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7c215c7ede40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e7e6a60944340" /><Relationship Type="http://schemas.openxmlformats.org/officeDocument/2006/relationships/theme" Target="/ppt/slideMasters/theme/theme1.xml" Id="Rc028c92371c04c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ce7e6a609443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6815e92ac41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20dd85a034f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c9241c41b45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7cee6d8a448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1f296800140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HOLMESTRAND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HOLMESTRAND KOMMUNE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3080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05 95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postmottak@holmestrand.kommune.no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www.holmestrand.kommune.no/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917 151 229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HOLMESTRAND KOMMUNE</a:t>
            </a:r>
          </a:p>
        </p:txBody>
      </p:sp>
    </p:spTree>
  </p:cSld>
  <p:clrMapOvr>
    <a:masterClrMapping xmlns:a="http://schemas.openxmlformats.org/drawingml/2006/main"/>
  </p:clrMapOvr>
</p:sld>
</file>