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b7bec2650849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747f2a8cbd4df3"/>
  </p:sldMasterIdLst>
  <p:sldIdLst>
    <p:sldId xmlns:r="http://schemas.openxmlformats.org/officeDocument/2006/relationships" id="256" r:id="R0f87a03a1bfb4163"/>
    <p:sldId xmlns:r="http://schemas.openxmlformats.org/officeDocument/2006/relationships" id="257" r:id="R264f8e3403a24de5"/>
    <p:sldId xmlns:r="http://schemas.openxmlformats.org/officeDocument/2006/relationships" id="258" r:id="R2908fa58aacd47e0"/>
    <p:sldId xmlns:r="http://schemas.openxmlformats.org/officeDocument/2006/relationships" id="259" r:id="Rb3ca0b70a7d64589"/>
    <p:sldId xmlns:r="http://schemas.openxmlformats.org/officeDocument/2006/relationships" id="260" r:id="Rde1118831c994ad3"/>
    <p:sldId xmlns:r="http://schemas.openxmlformats.org/officeDocument/2006/relationships" id="261" r:id="R59f04cc2379a4842"/>
    <p:sldId xmlns:r="http://schemas.openxmlformats.org/officeDocument/2006/relationships" id="262" r:id="R32db0675f5054d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47f2a8cbd4df3" /><Relationship Type="http://schemas.openxmlformats.org/officeDocument/2006/relationships/slide" Target="/ppt/slides/slide1.xml" Id="R0f87a03a1bfb4163" /><Relationship Type="http://schemas.openxmlformats.org/officeDocument/2006/relationships/slide" Target="/ppt/slides/slide2.xml" Id="R264f8e3403a24de5" /><Relationship Type="http://schemas.openxmlformats.org/officeDocument/2006/relationships/slide" Target="/ppt/slides/slide3.xml" Id="R2908fa58aacd47e0" /><Relationship Type="http://schemas.openxmlformats.org/officeDocument/2006/relationships/slide" Target="/ppt/slides/slide4.xml" Id="Rb3ca0b70a7d64589" /><Relationship Type="http://schemas.openxmlformats.org/officeDocument/2006/relationships/slide" Target="/ppt/slides/slide5.xml" Id="Rde1118831c994ad3" /><Relationship Type="http://schemas.openxmlformats.org/officeDocument/2006/relationships/slide" Target="/ppt/slides/slide6.xml" Id="R59f04cc2379a4842" /><Relationship Type="http://schemas.openxmlformats.org/officeDocument/2006/relationships/slide" Target="/ppt/slides/slide7.xml" Id="R32db0675f5054d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85ec845824f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f2ffe20984cbc" /><Relationship Type="http://schemas.openxmlformats.org/officeDocument/2006/relationships/theme" Target="/ppt/slideMasters/theme/theme1.xml" Id="Rfb51515b8c1c44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0f2ffe20984c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0f3fb20bd4a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c50aa522e4b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34035ef514e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0b2e3a52745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136e0a0ad47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cfac1fec742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94b19dcf3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 SNØRYDDING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SNØRYDDING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 SNØRYDDING DRIFT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SNØRYDDING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SNØRYDDING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SNØRYDDING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2 653 715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4 135 763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SNØRYDDING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WIGDIS UPPSTAD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SNØRYDDING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Mørchs bakke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4839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917 181 063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SNØRYDDING DRIFT AS</a:t>
            </a:r>
          </a:p>
        </p:txBody>
      </p:sp>
    </p:spTree>
  </p:cSld>
  <p:clrMapOvr>
    <a:masterClrMapping xmlns:a="http://schemas.openxmlformats.org/drawingml/2006/main"/>
  </p:clrMapOvr>
</p:sld>
</file>