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e36ccb0c055484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3a59f381b2e4258"/>
  </p:sldMasterIdLst>
  <p:sldIdLst>
    <p:sldId xmlns:r="http://schemas.openxmlformats.org/officeDocument/2006/relationships" id="256" r:id="R7591a77b444e482c"/>
    <p:sldId xmlns:r="http://schemas.openxmlformats.org/officeDocument/2006/relationships" id="257" r:id="Rf6478d939b8e4d30"/>
    <p:sldId xmlns:r="http://schemas.openxmlformats.org/officeDocument/2006/relationships" id="258" r:id="Ra9efd25c221340d4"/>
    <p:sldId xmlns:r="http://schemas.openxmlformats.org/officeDocument/2006/relationships" id="259" r:id="R4ce20177954f4721"/>
    <p:sldId xmlns:r="http://schemas.openxmlformats.org/officeDocument/2006/relationships" id="260" r:id="R67699d24a2db4b9c"/>
    <p:sldId xmlns:r="http://schemas.openxmlformats.org/officeDocument/2006/relationships" id="261" r:id="Rba753274395b4c1a"/>
    <p:sldId xmlns:r="http://schemas.openxmlformats.org/officeDocument/2006/relationships" id="262" r:id="R2fd1d25ffde84f7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3a59f381b2e4258" /><Relationship Type="http://schemas.openxmlformats.org/officeDocument/2006/relationships/slide" Target="/ppt/slides/slide1.xml" Id="R7591a77b444e482c" /><Relationship Type="http://schemas.openxmlformats.org/officeDocument/2006/relationships/slide" Target="/ppt/slides/slide2.xml" Id="Rf6478d939b8e4d30" /><Relationship Type="http://schemas.openxmlformats.org/officeDocument/2006/relationships/slide" Target="/ppt/slides/slide3.xml" Id="Ra9efd25c221340d4" /><Relationship Type="http://schemas.openxmlformats.org/officeDocument/2006/relationships/slide" Target="/ppt/slides/slide4.xml" Id="R4ce20177954f4721" /><Relationship Type="http://schemas.openxmlformats.org/officeDocument/2006/relationships/slide" Target="/ppt/slides/slide5.xml" Id="R67699d24a2db4b9c" /><Relationship Type="http://schemas.openxmlformats.org/officeDocument/2006/relationships/slide" Target="/ppt/slides/slide6.xml" Id="Rba753274395b4c1a" /><Relationship Type="http://schemas.openxmlformats.org/officeDocument/2006/relationships/slide" Target="/ppt/slides/slide7.xml" Id="R2fd1d25ffde84f7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083369514b54e4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82acf5d0224656" /><Relationship Type="http://schemas.openxmlformats.org/officeDocument/2006/relationships/theme" Target="/ppt/slideMasters/theme/theme1.xml" Id="R218c00bd79aa40f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082acf5d022465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2a5d241ff647a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d11133f567488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ba3e321a584ce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8b6e4fd96341b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d22882ae3c41b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e83b2cfe2e465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404f0c74af498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LEVEL FINANS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LEVEL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LEVEL FINANS AS ble etablert [år] og holder til i Haugesund.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LEVEL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LEVEL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LEVEL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8 098 866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1 165 400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1 011 258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1 656 321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3 731 381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LEVEL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LEVEL GROUP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LEVEL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Industrigata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5537 Haugesund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917 182 361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LEVEL FINANS AS</a:t>
            </a:r>
          </a:p>
        </p:txBody>
      </p:sp>
    </p:spTree>
  </p:cSld>
  <p:clrMapOvr>
    <a:masterClrMapping xmlns:a="http://schemas.openxmlformats.org/drawingml/2006/main"/>
  </p:clrMapOvr>
</p:sld>
</file>