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863a0850514d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81958dc82e420b"/>
  </p:sldMasterIdLst>
  <p:sldIdLst>
    <p:sldId xmlns:r="http://schemas.openxmlformats.org/officeDocument/2006/relationships" id="256" r:id="Rdac34a0e894e453b"/>
    <p:sldId xmlns:r="http://schemas.openxmlformats.org/officeDocument/2006/relationships" id="257" r:id="R85035886664645a5"/>
    <p:sldId xmlns:r="http://schemas.openxmlformats.org/officeDocument/2006/relationships" id="258" r:id="Reaec8b79ff034156"/>
    <p:sldId xmlns:r="http://schemas.openxmlformats.org/officeDocument/2006/relationships" id="259" r:id="Rb67ff9c9d9bf4297"/>
    <p:sldId xmlns:r="http://schemas.openxmlformats.org/officeDocument/2006/relationships" id="260" r:id="Rf2343736b7554c30"/>
    <p:sldId xmlns:r="http://schemas.openxmlformats.org/officeDocument/2006/relationships" id="261" r:id="R55b2163e3a3043bd"/>
    <p:sldId xmlns:r="http://schemas.openxmlformats.org/officeDocument/2006/relationships" id="262" r:id="Rb095b98e1e1c45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81958dc82e420b" /><Relationship Type="http://schemas.openxmlformats.org/officeDocument/2006/relationships/slide" Target="/ppt/slides/slide1.xml" Id="Rdac34a0e894e453b" /><Relationship Type="http://schemas.openxmlformats.org/officeDocument/2006/relationships/slide" Target="/ppt/slides/slide2.xml" Id="R85035886664645a5" /><Relationship Type="http://schemas.openxmlformats.org/officeDocument/2006/relationships/slide" Target="/ppt/slides/slide3.xml" Id="Reaec8b79ff034156" /><Relationship Type="http://schemas.openxmlformats.org/officeDocument/2006/relationships/slide" Target="/ppt/slides/slide4.xml" Id="Rb67ff9c9d9bf4297" /><Relationship Type="http://schemas.openxmlformats.org/officeDocument/2006/relationships/slide" Target="/ppt/slides/slide5.xml" Id="Rf2343736b7554c30" /><Relationship Type="http://schemas.openxmlformats.org/officeDocument/2006/relationships/slide" Target="/ppt/slides/slide6.xml" Id="R55b2163e3a3043bd" /><Relationship Type="http://schemas.openxmlformats.org/officeDocument/2006/relationships/slide" Target="/ppt/slides/slide7.xml" Id="Rb095b98e1e1c45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fba5ec38f741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66711dae34027" /><Relationship Type="http://schemas.openxmlformats.org/officeDocument/2006/relationships/theme" Target="/ppt/slideMasters/theme/theme1.xml" Id="R677f56b2c73a48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a66711dae340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9afea987145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9decd466247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25bb1b2904c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0e184ec8846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7547572dc4b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7e380f61947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a16e53a5f47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VIKEVÅG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VIKEVÅG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VIKEVÅG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VIKEVÅG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VIKEVÅG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VIKEVÅG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590 240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829 523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VIKEVÅG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VIKEVÅG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VIKEVÅG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917 190 887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VIKEVÅG EIENDOM AS</a:t>
            </a:r>
          </a:p>
        </p:txBody>
      </p:sp>
    </p:spTree>
  </p:cSld>
  <p:clrMapOvr>
    <a:masterClrMapping xmlns:a="http://schemas.openxmlformats.org/drawingml/2006/main"/>
  </p:clrMapOvr>
</p:sld>
</file>