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139eaddbcd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52dd5481f4053"/>
  </p:sldMasterIdLst>
  <p:sldIdLst>
    <p:sldId xmlns:r="http://schemas.openxmlformats.org/officeDocument/2006/relationships" id="256" r:id="R033e50e29fa24694"/>
    <p:sldId xmlns:r="http://schemas.openxmlformats.org/officeDocument/2006/relationships" id="257" r:id="R7b46956ffc8d433a"/>
    <p:sldId xmlns:r="http://schemas.openxmlformats.org/officeDocument/2006/relationships" id="258" r:id="R758e7a879bf848a1"/>
    <p:sldId xmlns:r="http://schemas.openxmlformats.org/officeDocument/2006/relationships" id="259" r:id="R07130708a9a946a4"/>
    <p:sldId xmlns:r="http://schemas.openxmlformats.org/officeDocument/2006/relationships" id="260" r:id="Rbbc02d77eade4db9"/>
    <p:sldId xmlns:r="http://schemas.openxmlformats.org/officeDocument/2006/relationships" id="261" r:id="Rb4540da9dd684dcc"/>
    <p:sldId xmlns:r="http://schemas.openxmlformats.org/officeDocument/2006/relationships" id="262" r:id="R9fa221446982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52dd5481f4053" /><Relationship Type="http://schemas.openxmlformats.org/officeDocument/2006/relationships/slide" Target="/ppt/slides/slide1.xml" Id="R033e50e29fa24694" /><Relationship Type="http://schemas.openxmlformats.org/officeDocument/2006/relationships/slide" Target="/ppt/slides/slide2.xml" Id="R7b46956ffc8d433a" /><Relationship Type="http://schemas.openxmlformats.org/officeDocument/2006/relationships/slide" Target="/ppt/slides/slide3.xml" Id="R758e7a879bf848a1" /><Relationship Type="http://schemas.openxmlformats.org/officeDocument/2006/relationships/slide" Target="/ppt/slides/slide4.xml" Id="R07130708a9a946a4" /><Relationship Type="http://schemas.openxmlformats.org/officeDocument/2006/relationships/slide" Target="/ppt/slides/slide5.xml" Id="Rbbc02d77eade4db9" /><Relationship Type="http://schemas.openxmlformats.org/officeDocument/2006/relationships/slide" Target="/ppt/slides/slide6.xml" Id="Rb4540da9dd684dcc" /><Relationship Type="http://schemas.openxmlformats.org/officeDocument/2006/relationships/slide" Target="/ppt/slides/slide7.xml" Id="R9fa221446982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f830c15524a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3070716cc4dbf" /><Relationship Type="http://schemas.openxmlformats.org/officeDocument/2006/relationships/theme" Target="/ppt/slideMasters/theme/theme1.xml" Id="Rbca3a594a09d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93070716cc4d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102fe135343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f42db287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0c2df8d53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4f943bc3d4c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2cdf2a6b6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6cfe9cb2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ead553fef42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AASTERUD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AASTERUD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BIRGER AASEN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917 193 290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AASTERUD HOLDING AS</a:t>
            </a:r>
          </a:p>
        </p:txBody>
      </p:sp>
    </p:spTree>
  </p:cSld>
  <p:clrMapOvr>
    <a:masterClrMapping xmlns:a="http://schemas.openxmlformats.org/drawingml/2006/main"/>
  </p:clrMapOvr>
</p:sld>
</file>