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5431e810947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b2a52b3544a46"/>
  </p:sldMasterIdLst>
  <p:sldIdLst>
    <p:sldId xmlns:r="http://schemas.openxmlformats.org/officeDocument/2006/relationships" id="256" r:id="R034dd35ed22b496c"/>
    <p:sldId xmlns:r="http://schemas.openxmlformats.org/officeDocument/2006/relationships" id="257" r:id="Rc21699f8683a4714"/>
    <p:sldId xmlns:r="http://schemas.openxmlformats.org/officeDocument/2006/relationships" id="258" r:id="R6e58f9dd1e4d4ca4"/>
    <p:sldId xmlns:r="http://schemas.openxmlformats.org/officeDocument/2006/relationships" id="259" r:id="R924f42c91ae8493f"/>
    <p:sldId xmlns:r="http://schemas.openxmlformats.org/officeDocument/2006/relationships" id="260" r:id="Rc10a5275c9dc4141"/>
    <p:sldId xmlns:r="http://schemas.openxmlformats.org/officeDocument/2006/relationships" id="261" r:id="R13564adb6fbb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b2a52b3544a46" /><Relationship Type="http://schemas.openxmlformats.org/officeDocument/2006/relationships/slide" Target="/ppt/slides/slide1.xml" Id="R034dd35ed22b496c" /><Relationship Type="http://schemas.openxmlformats.org/officeDocument/2006/relationships/slide" Target="/ppt/slides/slide2.xml" Id="Rc21699f8683a4714" /><Relationship Type="http://schemas.openxmlformats.org/officeDocument/2006/relationships/slide" Target="/ppt/slides/slide3.xml" Id="R6e58f9dd1e4d4ca4" /><Relationship Type="http://schemas.openxmlformats.org/officeDocument/2006/relationships/slide" Target="/ppt/slides/slide4.xml" Id="R924f42c91ae8493f" /><Relationship Type="http://schemas.openxmlformats.org/officeDocument/2006/relationships/slide" Target="/ppt/slides/slide5.xml" Id="Rc10a5275c9dc4141" /><Relationship Type="http://schemas.openxmlformats.org/officeDocument/2006/relationships/slide" Target="/ppt/slides/slide6.xml" Id="R13564adb6fbb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224c1270d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248bfbcea4374" /><Relationship Type="http://schemas.openxmlformats.org/officeDocument/2006/relationships/theme" Target="/ppt/slideMasters/theme/theme1.xml" Id="Rb469eb955ca4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248bfbcea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c4fd10ca144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513cd022e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d559c62be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445c9705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b9f45b2bd4d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6b1d7ea0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86J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henning@insignis.no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917 193 428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CAPITAL AS</a:t>
            </a:r>
          </a:p>
        </p:txBody>
      </p:sp>
    </p:spTree>
  </p:cSld>
  <p:clrMapOvr>
    <a:masterClrMapping xmlns:a="http://schemas.openxmlformats.org/drawingml/2006/main"/>
  </p:clrMapOvr>
</p:sld>
</file>