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c7190abe4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d947fdeb24ef8"/>
  </p:sldMasterIdLst>
  <p:sldIdLst>
    <p:sldId xmlns:r="http://schemas.openxmlformats.org/officeDocument/2006/relationships" id="256" r:id="R8f2b960092db4990"/>
    <p:sldId xmlns:r="http://schemas.openxmlformats.org/officeDocument/2006/relationships" id="257" r:id="R9bb684d7f586418f"/>
    <p:sldId xmlns:r="http://schemas.openxmlformats.org/officeDocument/2006/relationships" id="258" r:id="R48bf5c9a57ce4a4f"/>
    <p:sldId xmlns:r="http://schemas.openxmlformats.org/officeDocument/2006/relationships" id="259" r:id="Rc60b0b11892f4633"/>
    <p:sldId xmlns:r="http://schemas.openxmlformats.org/officeDocument/2006/relationships" id="260" r:id="R865c353839bc4fbb"/>
    <p:sldId xmlns:r="http://schemas.openxmlformats.org/officeDocument/2006/relationships" id="261" r:id="R6c83edda856647bd"/>
    <p:sldId xmlns:r="http://schemas.openxmlformats.org/officeDocument/2006/relationships" id="262" r:id="R7a4c150f0557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d947fdeb24ef8" /><Relationship Type="http://schemas.openxmlformats.org/officeDocument/2006/relationships/slide" Target="/ppt/slides/slide1.xml" Id="R8f2b960092db4990" /><Relationship Type="http://schemas.openxmlformats.org/officeDocument/2006/relationships/slide" Target="/ppt/slides/slide2.xml" Id="R9bb684d7f586418f" /><Relationship Type="http://schemas.openxmlformats.org/officeDocument/2006/relationships/slide" Target="/ppt/slides/slide3.xml" Id="R48bf5c9a57ce4a4f" /><Relationship Type="http://schemas.openxmlformats.org/officeDocument/2006/relationships/slide" Target="/ppt/slides/slide4.xml" Id="Rc60b0b11892f4633" /><Relationship Type="http://schemas.openxmlformats.org/officeDocument/2006/relationships/slide" Target="/ppt/slides/slide5.xml" Id="R865c353839bc4fbb" /><Relationship Type="http://schemas.openxmlformats.org/officeDocument/2006/relationships/slide" Target="/ppt/slides/slide6.xml" Id="R6c83edda856647bd" /><Relationship Type="http://schemas.openxmlformats.org/officeDocument/2006/relationships/slide" Target="/ppt/slides/slide7.xml" Id="R7a4c150f0557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809f5d874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7fe113824d0a" /><Relationship Type="http://schemas.openxmlformats.org/officeDocument/2006/relationships/theme" Target="/ppt/slideMasters/theme/theme1.xml" Id="R4639b1a4904d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67fe11382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ed24a62d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23893026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9758c452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f20a7d74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e0ef011e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b3fa57d2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422f46ec8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