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9da3b5dde4b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3d3ad132a49f6"/>
  </p:sldMasterIdLst>
  <p:sldIdLst>
    <p:sldId xmlns:r="http://schemas.openxmlformats.org/officeDocument/2006/relationships" id="256" r:id="Ra56d71dde5f14038"/>
    <p:sldId xmlns:r="http://schemas.openxmlformats.org/officeDocument/2006/relationships" id="257" r:id="Rf77273ad6fe64856"/>
    <p:sldId xmlns:r="http://schemas.openxmlformats.org/officeDocument/2006/relationships" id="258" r:id="R4e63195bc88644dd"/>
    <p:sldId xmlns:r="http://schemas.openxmlformats.org/officeDocument/2006/relationships" id="259" r:id="R4f9fd943cede4f41"/>
    <p:sldId xmlns:r="http://schemas.openxmlformats.org/officeDocument/2006/relationships" id="260" r:id="Rcd49aea0a7704780"/>
    <p:sldId xmlns:r="http://schemas.openxmlformats.org/officeDocument/2006/relationships" id="261" r:id="R827ebb3dcc1e4737"/>
    <p:sldId xmlns:r="http://schemas.openxmlformats.org/officeDocument/2006/relationships" id="262" r:id="Rf63011d00f43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3d3ad132a49f6" /><Relationship Type="http://schemas.openxmlformats.org/officeDocument/2006/relationships/slide" Target="/ppt/slides/slide1.xml" Id="Ra56d71dde5f14038" /><Relationship Type="http://schemas.openxmlformats.org/officeDocument/2006/relationships/slide" Target="/ppt/slides/slide2.xml" Id="Rf77273ad6fe64856" /><Relationship Type="http://schemas.openxmlformats.org/officeDocument/2006/relationships/slide" Target="/ppt/slides/slide3.xml" Id="R4e63195bc88644dd" /><Relationship Type="http://schemas.openxmlformats.org/officeDocument/2006/relationships/slide" Target="/ppt/slides/slide4.xml" Id="R4f9fd943cede4f41" /><Relationship Type="http://schemas.openxmlformats.org/officeDocument/2006/relationships/slide" Target="/ppt/slides/slide5.xml" Id="Rcd49aea0a7704780" /><Relationship Type="http://schemas.openxmlformats.org/officeDocument/2006/relationships/slide" Target="/ppt/slides/slide6.xml" Id="R827ebb3dcc1e4737" /><Relationship Type="http://schemas.openxmlformats.org/officeDocument/2006/relationships/slide" Target="/ppt/slides/slide7.xml" Id="Rf63011d00f43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0536dfd34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4607d4aa0410e" /><Relationship Type="http://schemas.openxmlformats.org/officeDocument/2006/relationships/theme" Target="/ppt/slideMasters/theme/theme1.xml" Id="R7ccd3018c5a4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4607d4aa041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bddd9d42344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4688475a2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43a512c23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08848aa94d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dad292cae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1424ecc1540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bc3ac4d34c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INNOFI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562 413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1 016 060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JARI TERO KALEVI TAKALA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KRISTINE VATN TAKALA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917 199 043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