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88c2cbe3cf48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1ed7d764014ce7"/>
  </p:sldMasterIdLst>
  <p:sldIdLst>
    <p:sldId xmlns:r="http://schemas.openxmlformats.org/officeDocument/2006/relationships" id="256" r:id="Re7fb8f0fb7654b87"/>
    <p:sldId xmlns:r="http://schemas.openxmlformats.org/officeDocument/2006/relationships" id="257" r:id="Ree9ee03ee7094104"/>
    <p:sldId xmlns:r="http://schemas.openxmlformats.org/officeDocument/2006/relationships" id="258" r:id="R4033b7658470401b"/>
    <p:sldId xmlns:r="http://schemas.openxmlformats.org/officeDocument/2006/relationships" id="259" r:id="Rdc024b7cd606468c"/>
    <p:sldId xmlns:r="http://schemas.openxmlformats.org/officeDocument/2006/relationships" id="260" r:id="R61ae110679b94ba2"/>
    <p:sldId xmlns:r="http://schemas.openxmlformats.org/officeDocument/2006/relationships" id="261" r:id="Rf2a4aba215674e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1ed7d764014ce7" /><Relationship Type="http://schemas.openxmlformats.org/officeDocument/2006/relationships/slide" Target="/ppt/slides/slide1.xml" Id="Re7fb8f0fb7654b87" /><Relationship Type="http://schemas.openxmlformats.org/officeDocument/2006/relationships/slide" Target="/ppt/slides/slide2.xml" Id="Ree9ee03ee7094104" /><Relationship Type="http://schemas.openxmlformats.org/officeDocument/2006/relationships/slide" Target="/ppt/slides/slide3.xml" Id="R4033b7658470401b" /><Relationship Type="http://schemas.openxmlformats.org/officeDocument/2006/relationships/slide" Target="/ppt/slides/slide4.xml" Id="Rdc024b7cd606468c" /><Relationship Type="http://schemas.openxmlformats.org/officeDocument/2006/relationships/slide" Target="/ppt/slides/slide5.xml" Id="R61ae110679b94ba2" /><Relationship Type="http://schemas.openxmlformats.org/officeDocument/2006/relationships/slide" Target="/ppt/slides/slide6.xml" Id="Rf2a4aba215674e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5cabd8200e4a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1d8dee426409c" /><Relationship Type="http://schemas.openxmlformats.org/officeDocument/2006/relationships/theme" Target="/ppt/slideMasters/theme/theme1.xml" Id="R5f5ff2f8159144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11d8dee42640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279fad19b4a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8fba37ee7944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042078ceb4b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350df81d14c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34c38539646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12b9a715f41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BUFFEL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BUFFEL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BUFFEL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BUFFEL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BUFFEL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BUFFEL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ANWAR RAZA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TO-BE-MORE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BUFFEL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917 200 092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BUFFEL AS</a:t>
            </a:r>
          </a:p>
        </p:txBody>
      </p:sp>
    </p:spTree>
  </p:cSld>
  <p:clrMapOvr>
    <a:masterClrMapping xmlns:a="http://schemas.openxmlformats.org/drawingml/2006/main"/>
  </p:clrMapOvr>
</p:sld>
</file>