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2b4604120245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d472ccaeea400a"/>
  </p:sldMasterIdLst>
  <p:sldIdLst>
    <p:sldId xmlns:r="http://schemas.openxmlformats.org/officeDocument/2006/relationships" id="256" r:id="Rfe251a6751f440a8"/>
    <p:sldId xmlns:r="http://schemas.openxmlformats.org/officeDocument/2006/relationships" id="257" r:id="R7c859b14fcd14aff"/>
    <p:sldId xmlns:r="http://schemas.openxmlformats.org/officeDocument/2006/relationships" id="258" r:id="R9fe55e1e09d147d0"/>
    <p:sldId xmlns:r="http://schemas.openxmlformats.org/officeDocument/2006/relationships" id="259" r:id="R5e540246d15c457c"/>
    <p:sldId xmlns:r="http://schemas.openxmlformats.org/officeDocument/2006/relationships" id="260" r:id="Rd17e472a5f0a467a"/>
    <p:sldId xmlns:r="http://schemas.openxmlformats.org/officeDocument/2006/relationships" id="261" r:id="R187d3b3d2bd94b6c"/>
    <p:sldId xmlns:r="http://schemas.openxmlformats.org/officeDocument/2006/relationships" id="262" r:id="R72a4cd358b0a43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d472ccaeea400a" /><Relationship Type="http://schemas.openxmlformats.org/officeDocument/2006/relationships/slide" Target="/ppt/slides/slide1.xml" Id="Rfe251a6751f440a8" /><Relationship Type="http://schemas.openxmlformats.org/officeDocument/2006/relationships/slide" Target="/ppt/slides/slide2.xml" Id="R7c859b14fcd14aff" /><Relationship Type="http://schemas.openxmlformats.org/officeDocument/2006/relationships/slide" Target="/ppt/slides/slide3.xml" Id="R9fe55e1e09d147d0" /><Relationship Type="http://schemas.openxmlformats.org/officeDocument/2006/relationships/slide" Target="/ppt/slides/slide4.xml" Id="R5e540246d15c457c" /><Relationship Type="http://schemas.openxmlformats.org/officeDocument/2006/relationships/slide" Target="/ppt/slides/slide5.xml" Id="Rd17e472a5f0a467a" /><Relationship Type="http://schemas.openxmlformats.org/officeDocument/2006/relationships/slide" Target="/ppt/slides/slide6.xml" Id="R187d3b3d2bd94b6c" /><Relationship Type="http://schemas.openxmlformats.org/officeDocument/2006/relationships/slide" Target="/ppt/slides/slide7.xml" Id="R72a4cd358b0a43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ab7a517f6b48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6e1ddf10c43f7" /><Relationship Type="http://schemas.openxmlformats.org/officeDocument/2006/relationships/theme" Target="/ppt/slideMasters/theme/theme1.xml" Id="Rbbcb97d33bba4d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06e1ddf10c43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b9d2887d341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cd307e2444d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2ad1c488147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e53d5d2d943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7ea783ad446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2368e194843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94575da8243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MYRHAUGEN 18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MYRHAUGEN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MYRHAUGEN 18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MYRHAUGEN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MYRHAUGEN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MYRHAUGEN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−2 779 278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MYRHAUGEN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CAPTANO PARTNERS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MYRHAUGEN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917 200 513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MYRHAUGEN 18 AS</a:t>
            </a:r>
          </a:p>
        </p:txBody>
      </p:sp>
    </p:spTree>
  </p:cSld>
  <p:clrMapOvr>
    <a:masterClrMapping xmlns:a="http://schemas.openxmlformats.org/drawingml/2006/main"/>
  </p:clrMapOvr>
</p:sld>
</file>