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0f13a9192b48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b330db7ff04409"/>
  </p:sldMasterIdLst>
  <p:sldIdLst>
    <p:sldId xmlns:r="http://schemas.openxmlformats.org/officeDocument/2006/relationships" id="256" r:id="R7d6c02e2b1ab4817"/>
    <p:sldId xmlns:r="http://schemas.openxmlformats.org/officeDocument/2006/relationships" id="257" r:id="Rf6bf269bd3ec41f4"/>
    <p:sldId xmlns:r="http://schemas.openxmlformats.org/officeDocument/2006/relationships" id="258" r:id="R028783638d70464f"/>
    <p:sldId xmlns:r="http://schemas.openxmlformats.org/officeDocument/2006/relationships" id="259" r:id="Rdf2f5d0eeff3402a"/>
    <p:sldId xmlns:r="http://schemas.openxmlformats.org/officeDocument/2006/relationships" id="260" r:id="R1f8020ae52bc43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b330db7ff04409" /><Relationship Type="http://schemas.openxmlformats.org/officeDocument/2006/relationships/slide" Target="/ppt/slides/slide1.xml" Id="R7d6c02e2b1ab4817" /><Relationship Type="http://schemas.openxmlformats.org/officeDocument/2006/relationships/slide" Target="/ppt/slides/slide2.xml" Id="Rf6bf269bd3ec41f4" /><Relationship Type="http://schemas.openxmlformats.org/officeDocument/2006/relationships/slide" Target="/ppt/slides/slide3.xml" Id="R028783638d70464f" /><Relationship Type="http://schemas.openxmlformats.org/officeDocument/2006/relationships/slide" Target="/ppt/slides/slide4.xml" Id="Rdf2f5d0eeff3402a" /><Relationship Type="http://schemas.openxmlformats.org/officeDocument/2006/relationships/slide" Target="/ppt/slides/slide5.xml" Id="R1f8020ae52bc43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f8aa4c01cc49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251773aa54f0d" /><Relationship Type="http://schemas.openxmlformats.org/officeDocument/2006/relationships/theme" Target="/ppt/slideMasters/theme/theme1.xml" Id="Rfac0c2be40e74f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f251773aa54f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e7cc9a09c4a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8827b725149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3d85699ca47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0bf60928241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0fa6032bf4e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ARBEIDERLAGET SAMHOLD/OTTESTAD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ARBEIDERLAGET SAMHOLD/OTTESTAD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ARBEIDERLAGET SAMHOLD/OTTESTAD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ARBEIDERLAGET SAMHOLD/OTTESTAD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ARBEIDERLAGET SAMHOLD/OTTESTAD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ARBEIDERLAGET SAMHOLD/OTTESTAD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Kristiansen, Mjøslivegen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917 200 564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ARBEIDERLAGET SAMHOLD/OTTESTAD</a:t>
            </a:r>
          </a:p>
        </p:txBody>
      </p:sp>
    </p:spTree>
  </p:cSld>
  <p:clrMapOvr>
    <a:masterClrMapping xmlns:a="http://schemas.openxmlformats.org/drawingml/2006/main"/>
  </p:clrMapOvr>
</p:sld>
</file>