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1ec9fc3fea48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829ee2c9a1403a"/>
  </p:sldMasterIdLst>
  <p:sldIdLst>
    <p:sldId xmlns:r="http://schemas.openxmlformats.org/officeDocument/2006/relationships" id="256" r:id="R8a5bdddc92784446"/>
    <p:sldId xmlns:r="http://schemas.openxmlformats.org/officeDocument/2006/relationships" id="257" r:id="R6559317cc914405a"/>
    <p:sldId xmlns:r="http://schemas.openxmlformats.org/officeDocument/2006/relationships" id="258" r:id="R2de976e594a04a0b"/>
    <p:sldId xmlns:r="http://schemas.openxmlformats.org/officeDocument/2006/relationships" id="259" r:id="R6d71660a5d98436f"/>
    <p:sldId xmlns:r="http://schemas.openxmlformats.org/officeDocument/2006/relationships" id="260" r:id="Rd94729c23e3c4cdf"/>
    <p:sldId xmlns:r="http://schemas.openxmlformats.org/officeDocument/2006/relationships" id="261" r:id="R2459fbb43fdf421a"/>
    <p:sldId xmlns:r="http://schemas.openxmlformats.org/officeDocument/2006/relationships" id="262" r:id="R02804758f0764e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29ee2c9a1403a" /><Relationship Type="http://schemas.openxmlformats.org/officeDocument/2006/relationships/slide" Target="/ppt/slides/slide1.xml" Id="R8a5bdddc92784446" /><Relationship Type="http://schemas.openxmlformats.org/officeDocument/2006/relationships/slide" Target="/ppt/slides/slide2.xml" Id="R6559317cc914405a" /><Relationship Type="http://schemas.openxmlformats.org/officeDocument/2006/relationships/slide" Target="/ppt/slides/slide3.xml" Id="R2de976e594a04a0b" /><Relationship Type="http://schemas.openxmlformats.org/officeDocument/2006/relationships/slide" Target="/ppt/slides/slide4.xml" Id="R6d71660a5d98436f" /><Relationship Type="http://schemas.openxmlformats.org/officeDocument/2006/relationships/slide" Target="/ppt/slides/slide5.xml" Id="Rd94729c23e3c4cdf" /><Relationship Type="http://schemas.openxmlformats.org/officeDocument/2006/relationships/slide" Target="/ppt/slides/slide6.xml" Id="R2459fbb43fdf421a" /><Relationship Type="http://schemas.openxmlformats.org/officeDocument/2006/relationships/slide" Target="/ppt/slides/slide7.xml" Id="R02804758f0764e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5ef5247789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13373458d4059" /><Relationship Type="http://schemas.openxmlformats.org/officeDocument/2006/relationships/theme" Target="/ppt/slideMasters/theme/theme1.xml" Id="R668cd38fc36b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f13373458d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cabcdcc545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12698c03e43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1bab00ce4e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5c41a8d0640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cd7ec682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5e54a0ae94d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3a8c45378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BÅTSERVICE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BÅTSERVICE 1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−186 410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−179 821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457 793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VALSØ HERMAN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Mellomila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917 201 218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BÅTSERVICE 1 AS</a:t>
            </a:r>
          </a:p>
        </p:txBody>
      </p:sp>
    </p:spTree>
  </p:cSld>
  <p:clrMapOvr>
    <a:masterClrMapping xmlns:a="http://schemas.openxmlformats.org/drawingml/2006/main"/>
  </p:clrMapOvr>
</p:sld>
</file>