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fa7721b1bb47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466fb8b6fb74f56"/>
  </p:sldMasterIdLst>
  <p:sldIdLst>
    <p:sldId xmlns:r="http://schemas.openxmlformats.org/officeDocument/2006/relationships" id="256" r:id="R0368213012574a05"/>
    <p:sldId xmlns:r="http://schemas.openxmlformats.org/officeDocument/2006/relationships" id="257" r:id="R3a53ce2ea20e47a1"/>
    <p:sldId xmlns:r="http://schemas.openxmlformats.org/officeDocument/2006/relationships" id="258" r:id="R8d5a618ab94940a7"/>
    <p:sldId xmlns:r="http://schemas.openxmlformats.org/officeDocument/2006/relationships" id="259" r:id="R897de0e4788f4ab6"/>
    <p:sldId xmlns:r="http://schemas.openxmlformats.org/officeDocument/2006/relationships" id="260" r:id="Rf2cbd92df5004f9d"/>
    <p:sldId xmlns:r="http://schemas.openxmlformats.org/officeDocument/2006/relationships" id="261" r:id="R9524c3d6fbfc4a71"/>
    <p:sldId xmlns:r="http://schemas.openxmlformats.org/officeDocument/2006/relationships" id="262" r:id="Refec5602a6af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466fb8b6fb74f56" /><Relationship Type="http://schemas.openxmlformats.org/officeDocument/2006/relationships/slide" Target="/ppt/slides/slide1.xml" Id="R0368213012574a05" /><Relationship Type="http://schemas.openxmlformats.org/officeDocument/2006/relationships/slide" Target="/ppt/slides/slide2.xml" Id="R3a53ce2ea20e47a1" /><Relationship Type="http://schemas.openxmlformats.org/officeDocument/2006/relationships/slide" Target="/ppt/slides/slide3.xml" Id="R8d5a618ab94940a7" /><Relationship Type="http://schemas.openxmlformats.org/officeDocument/2006/relationships/slide" Target="/ppt/slides/slide4.xml" Id="R897de0e4788f4ab6" /><Relationship Type="http://schemas.openxmlformats.org/officeDocument/2006/relationships/slide" Target="/ppt/slides/slide5.xml" Id="Rf2cbd92df5004f9d" /><Relationship Type="http://schemas.openxmlformats.org/officeDocument/2006/relationships/slide" Target="/ppt/slides/slide6.xml" Id="R9524c3d6fbfc4a71" /><Relationship Type="http://schemas.openxmlformats.org/officeDocument/2006/relationships/slide" Target="/ppt/slides/slide7.xml" Id="Refec5602a6af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ed7b0e30c5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f28b06d784aab" /><Relationship Type="http://schemas.openxmlformats.org/officeDocument/2006/relationships/theme" Target="/ppt/slideMasters/theme/theme1.xml" Id="Rd072aa9d89c74a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bf28b06d784a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aeff314861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66dd42dd3848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adb1b62b81476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0df058b94498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ffed628f4f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ec5ed8d4147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3ebc255be40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VINDIN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VINDIN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137 585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872 722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876 328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 ERIK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Ernst-Erik Johansen, Borgenveien 8D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46 61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917 203 482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VINDIN AS</a:t>
            </a:r>
          </a:p>
        </p:txBody>
      </p:sp>
    </p:spTree>
  </p:cSld>
  <p:clrMapOvr>
    <a:masterClrMapping xmlns:a="http://schemas.openxmlformats.org/drawingml/2006/main"/>
  </p:clrMapOvr>
</p:sld>
</file>