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305c8fafc5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6d787ace44e92"/>
  </p:sldMasterIdLst>
  <p:sldIdLst>
    <p:sldId xmlns:r="http://schemas.openxmlformats.org/officeDocument/2006/relationships" id="256" r:id="R60efdad57f9f4b49"/>
    <p:sldId xmlns:r="http://schemas.openxmlformats.org/officeDocument/2006/relationships" id="257" r:id="Rb6510c49b828436d"/>
    <p:sldId xmlns:r="http://schemas.openxmlformats.org/officeDocument/2006/relationships" id="258" r:id="R1799a42d0ea549b6"/>
    <p:sldId xmlns:r="http://schemas.openxmlformats.org/officeDocument/2006/relationships" id="259" r:id="Rdbfb155c6848492c"/>
    <p:sldId xmlns:r="http://schemas.openxmlformats.org/officeDocument/2006/relationships" id="260" r:id="Ree1f7a6bbfd74174"/>
    <p:sldId xmlns:r="http://schemas.openxmlformats.org/officeDocument/2006/relationships" id="261" r:id="R9c7c3d566af340f4"/>
    <p:sldId xmlns:r="http://schemas.openxmlformats.org/officeDocument/2006/relationships" id="262" r:id="R179f9944e1c9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6d787ace44e92" /><Relationship Type="http://schemas.openxmlformats.org/officeDocument/2006/relationships/slide" Target="/ppt/slides/slide1.xml" Id="R60efdad57f9f4b49" /><Relationship Type="http://schemas.openxmlformats.org/officeDocument/2006/relationships/slide" Target="/ppt/slides/slide2.xml" Id="Rb6510c49b828436d" /><Relationship Type="http://schemas.openxmlformats.org/officeDocument/2006/relationships/slide" Target="/ppt/slides/slide3.xml" Id="R1799a42d0ea549b6" /><Relationship Type="http://schemas.openxmlformats.org/officeDocument/2006/relationships/slide" Target="/ppt/slides/slide4.xml" Id="Rdbfb155c6848492c" /><Relationship Type="http://schemas.openxmlformats.org/officeDocument/2006/relationships/slide" Target="/ppt/slides/slide5.xml" Id="Ree1f7a6bbfd74174" /><Relationship Type="http://schemas.openxmlformats.org/officeDocument/2006/relationships/slide" Target="/ppt/slides/slide6.xml" Id="R9c7c3d566af340f4" /><Relationship Type="http://schemas.openxmlformats.org/officeDocument/2006/relationships/slide" Target="/ppt/slides/slide7.xml" Id="R179f9944e1c9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583fc42fb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58e566444b98" /><Relationship Type="http://schemas.openxmlformats.org/officeDocument/2006/relationships/theme" Target="/ppt/slideMasters/theme/theme1.xml" Id="R4b74732c5296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558e566444b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88c51583241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1c80e830f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ff2195240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85a01708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45ffebcfb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b3be430144f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544ed1b3d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ORION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ORION REVISJON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2 705 950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3 519 478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LILL JOHANNESEN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JOHANNESEN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JOHANNESEN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BRATSBERG JOHANNESEN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JOHANNESEN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Kiserødveien 67J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ORION REVISJON AS</a:t>
            </a:r>
          </a:p>
        </p:txBody>
      </p:sp>
    </p:spTree>
  </p:cSld>
  <p:clrMapOvr>
    <a:masterClrMapping xmlns:a="http://schemas.openxmlformats.org/drawingml/2006/main"/>
  </p:clrMapOvr>
</p:sld>
</file>