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c8d4ff0631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d40b9060f44a35"/>
  </p:sldMasterIdLst>
  <p:sldIdLst>
    <p:sldId xmlns:r="http://schemas.openxmlformats.org/officeDocument/2006/relationships" id="256" r:id="R5e7a53f244e641c3"/>
    <p:sldId xmlns:r="http://schemas.openxmlformats.org/officeDocument/2006/relationships" id="257" r:id="Rc853f1b492514f70"/>
    <p:sldId xmlns:r="http://schemas.openxmlformats.org/officeDocument/2006/relationships" id="258" r:id="R04c09f417e7e48a9"/>
    <p:sldId xmlns:r="http://schemas.openxmlformats.org/officeDocument/2006/relationships" id="259" r:id="R7e83e06d88a54bbd"/>
    <p:sldId xmlns:r="http://schemas.openxmlformats.org/officeDocument/2006/relationships" id="260" r:id="Rab899ee103d44be7"/>
    <p:sldId xmlns:r="http://schemas.openxmlformats.org/officeDocument/2006/relationships" id="261" r:id="R903f549a09894a02"/>
    <p:sldId xmlns:r="http://schemas.openxmlformats.org/officeDocument/2006/relationships" id="262" r:id="Rc8065aa82e51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40b9060f44a35" /><Relationship Type="http://schemas.openxmlformats.org/officeDocument/2006/relationships/slide" Target="/ppt/slides/slide1.xml" Id="R5e7a53f244e641c3" /><Relationship Type="http://schemas.openxmlformats.org/officeDocument/2006/relationships/slide" Target="/ppt/slides/slide2.xml" Id="Rc853f1b492514f70" /><Relationship Type="http://schemas.openxmlformats.org/officeDocument/2006/relationships/slide" Target="/ppt/slides/slide3.xml" Id="R04c09f417e7e48a9" /><Relationship Type="http://schemas.openxmlformats.org/officeDocument/2006/relationships/slide" Target="/ppt/slides/slide4.xml" Id="R7e83e06d88a54bbd" /><Relationship Type="http://schemas.openxmlformats.org/officeDocument/2006/relationships/slide" Target="/ppt/slides/slide5.xml" Id="Rab899ee103d44be7" /><Relationship Type="http://schemas.openxmlformats.org/officeDocument/2006/relationships/slide" Target="/ppt/slides/slide6.xml" Id="R903f549a09894a02" /><Relationship Type="http://schemas.openxmlformats.org/officeDocument/2006/relationships/slide" Target="/ppt/slides/slide7.xml" Id="Rc8065aa82e51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ec9d54727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bb320d6164482" /><Relationship Type="http://schemas.openxmlformats.org/officeDocument/2006/relationships/theme" Target="/ppt/slideMasters/theme/theme1.xml" Id="Rb405f2e5da604a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bb320d61644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60c8b2033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5e31517844d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cbefca1a447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eef549e9f4d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56d4affd34c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812a1b9cb42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93926b77e4c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JEKTEVIKA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III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37 184 773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37 184 773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MATRE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Matre, Isvikvegen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917 231 427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III AS</a:t>
            </a:r>
          </a:p>
        </p:txBody>
      </p:sp>
    </p:spTree>
  </p:cSld>
  <p:clrMapOvr>
    <a:masterClrMapping xmlns:a="http://schemas.openxmlformats.org/drawingml/2006/main"/>
  </p:clrMapOvr>
</p:sld>
</file>