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f3498fb31441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bf0e72b58b4e91"/>
  </p:sldMasterIdLst>
  <p:sldIdLst>
    <p:sldId xmlns:r="http://schemas.openxmlformats.org/officeDocument/2006/relationships" id="256" r:id="Rf7baa998c9b44021"/>
    <p:sldId xmlns:r="http://schemas.openxmlformats.org/officeDocument/2006/relationships" id="257" r:id="Rf55c374773ab41b6"/>
    <p:sldId xmlns:r="http://schemas.openxmlformats.org/officeDocument/2006/relationships" id="258" r:id="Re624553db96c41ac"/>
    <p:sldId xmlns:r="http://schemas.openxmlformats.org/officeDocument/2006/relationships" id="259" r:id="Re876ff7293de48bd"/>
    <p:sldId xmlns:r="http://schemas.openxmlformats.org/officeDocument/2006/relationships" id="260" r:id="Rfb970875126345ff"/>
    <p:sldId xmlns:r="http://schemas.openxmlformats.org/officeDocument/2006/relationships" id="261" r:id="R610172f3125e4f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bf0e72b58b4e91" /><Relationship Type="http://schemas.openxmlformats.org/officeDocument/2006/relationships/slide" Target="/ppt/slides/slide1.xml" Id="Rf7baa998c9b44021" /><Relationship Type="http://schemas.openxmlformats.org/officeDocument/2006/relationships/slide" Target="/ppt/slides/slide2.xml" Id="Rf55c374773ab41b6" /><Relationship Type="http://schemas.openxmlformats.org/officeDocument/2006/relationships/slide" Target="/ppt/slides/slide3.xml" Id="Re624553db96c41ac" /><Relationship Type="http://schemas.openxmlformats.org/officeDocument/2006/relationships/slide" Target="/ppt/slides/slide4.xml" Id="Re876ff7293de48bd" /><Relationship Type="http://schemas.openxmlformats.org/officeDocument/2006/relationships/slide" Target="/ppt/slides/slide5.xml" Id="Rfb970875126345ff" /><Relationship Type="http://schemas.openxmlformats.org/officeDocument/2006/relationships/slide" Target="/ppt/slides/slide6.xml" Id="R610172f3125e4f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157eac77948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ce076edd74724" /><Relationship Type="http://schemas.openxmlformats.org/officeDocument/2006/relationships/theme" Target="/ppt/slideMasters/theme/theme1.xml" Id="R690aad91e26f4b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fce076edd747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0da04e42d4c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4d4b13a9642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88ff324f34c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6764b3ae84b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cebb1e23e4f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23a2ae6ca47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OPPONENS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Løkkaskogen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OPPONENS AS</a:t>
            </a:r>
          </a:p>
        </p:txBody>
      </p:sp>
    </p:spTree>
  </p:cSld>
  <p:clrMapOvr>
    <a:masterClrMapping xmlns:a="http://schemas.openxmlformats.org/drawingml/2006/main"/>
  </p:clrMapOvr>
</p:sld>
</file>