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c23e70bd5a47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4d5d211f994805"/>
  </p:sldMasterIdLst>
  <p:sldIdLst>
    <p:sldId xmlns:r="http://schemas.openxmlformats.org/officeDocument/2006/relationships" id="256" r:id="Rd6d85ac6988f490d"/>
    <p:sldId xmlns:r="http://schemas.openxmlformats.org/officeDocument/2006/relationships" id="257" r:id="Rab3b7b80228c4c6f"/>
    <p:sldId xmlns:r="http://schemas.openxmlformats.org/officeDocument/2006/relationships" id="258" r:id="R97ab967fc948478e"/>
    <p:sldId xmlns:r="http://schemas.openxmlformats.org/officeDocument/2006/relationships" id="259" r:id="R3be044a3c86b4ce3"/>
    <p:sldId xmlns:r="http://schemas.openxmlformats.org/officeDocument/2006/relationships" id="260" r:id="Rc2454d586731464d"/>
    <p:sldId xmlns:r="http://schemas.openxmlformats.org/officeDocument/2006/relationships" id="261" r:id="R4e3a2f65806a43e8"/>
    <p:sldId xmlns:r="http://schemas.openxmlformats.org/officeDocument/2006/relationships" id="262" r:id="R4ef8bde4a7d64d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4d5d211f994805" /><Relationship Type="http://schemas.openxmlformats.org/officeDocument/2006/relationships/slide" Target="/ppt/slides/slide1.xml" Id="Rd6d85ac6988f490d" /><Relationship Type="http://schemas.openxmlformats.org/officeDocument/2006/relationships/slide" Target="/ppt/slides/slide2.xml" Id="Rab3b7b80228c4c6f" /><Relationship Type="http://schemas.openxmlformats.org/officeDocument/2006/relationships/slide" Target="/ppt/slides/slide3.xml" Id="R97ab967fc948478e" /><Relationship Type="http://schemas.openxmlformats.org/officeDocument/2006/relationships/slide" Target="/ppt/slides/slide4.xml" Id="R3be044a3c86b4ce3" /><Relationship Type="http://schemas.openxmlformats.org/officeDocument/2006/relationships/slide" Target="/ppt/slides/slide5.xml" Id="Rc2454d586731464d" /><Relationship Type="http://schemas.openxmlformats.org/officeDocument/2006/relationships/slide" Target="/ppt/slides/slide6.xml" Id="R4e3a2f65806a43e8" /><Relationship Type="http://schemas.openxmlformats.org/officeDocument/2006/relationships/slide" Target="/ppt/slides/slide7.xml" Id="R4ef8bde4a7d64d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b864d37b849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13bc4d3154ed3" /><Relationship Type="http://schemas.openxmlformats.org/officeDocument/2006/relationships/theme" Target="/ppt/slideMasters/theme/theme1.xml" Id="R7fceb014aeab4d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b13bc4d3154e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31656c0d942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be82da36c48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9156685774c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368d17b5147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17813ec8e4c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cd87501f04c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9cf0fdec248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OPPONENS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OPPONENS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107 418 099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107 490 761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 WOLD-OLSEN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Løkkaskogen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