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b5f7ca90b14c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6d9b3dd12b4140"/>
  </p:sldMasterIdLst>
  <p:sldIdLst>
    <p:sldId xmlns:r="http://schemas.openxmlformats.org/officeDocument/2006/relationships" id="256" r:id="R75f781b97ec04d86"/>
    <p:sldId xmlns:r="http://schemas.openxmlformats.org/officeDocument/2006/relationships" id="257" r:id="Rd38a705cf8ac4b0f"/>
    <p:sldId xmlns:r="http://schemas.openxmlformats.org/officeDocument/2006/relationships" id="258" r:id="R7d2d1658fe3a475f"/>
    <p:sldId xmlns:r="http://schemas.openxmlformats.org/officeDocument/2006/relationships" id="259" r:id="R21d51d53cbe343ec"/>
    <p:sldId xmlns:r="http://schemas.openxmlformats.org/officeDocument/2006/relationships" id="260" r:id="Rff8bde957fb447a8"/>
    <p:sldId xmlns:r="http://schemas.openxmlformats.org/officeDocument/2006/relationships" id="261" r:id="Re9d68fcc6d6144fc"/>
    <p:sldId xmlns:r="http://schemas.openxmlformats.org/officeDocument/2006/relationships" id="262" r:id="R2cdba00db1fa47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d9b3dd12b4140" /><Relationship Type="http://schemas.openxmlformats.org/officeDocument/2006/relationships/slide" Target="/ppt/slides/slide1.xml" Id="R75f781b97ec04d86" /><Relationship Type="http://schemas.openxmlformats.org/officeDocument/2006/relationships/slide" Target="/ppt/slides/slide2.xml" Id="Rd38a705cf8ac4b0f" /><Relationship Type="http://schemas.openxmlformats.org/officeDocument/2006/relationships/slide" Target="/ppt/slides/slide3.xml" Id="R7d2d1658fe3a475f" /><Relationship Type="http://schemas.openxmlformats.org/officeDocument/2006/relationships/slide" Target="/ppt/slides/slide4.xml" Id="R21d51d53cbe343ec" /><Relationship Type="http://schemas.openxmlformats.org/officeDocument/2006/relationships/slide" Target="/ppt/slides/slide5.xml" Id="Rff8bde957fb447a8" /><Relationship Type="http://schemas.openxmlformats.org/officeDocument/2006/relationships/slide" Target="/ppt/slides/slide6.xml" Id="Re9d68fcc6d6144fc" /><Relationship Type="http://schemas.openxmlformats.org/officeDocument/2006/relationships/slide" Target="/ppt/slides/slide7.xml" Id="R2cdba00db1fa47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3c54a987946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e6a298b3d48ab" /><Relationship Type="http://schemas.openxmlformats.org/officeDocument/2006/relationships/theme" Target="/ppt/slideMasters/theme/theme1.xml" Id="R30728c0ce1af4d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0e6a298b3d48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9497dae1047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d473f07cb46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5420cd7cf44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2a3fd841b4b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b92b4d6d04a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2626703ef46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b397cb3f44e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COWARDGÅRDEN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COWARDGÅRDEN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1 716 984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−334 906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2 994 738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8 399 413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LIADA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3674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917 242 569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COWARDGÅRDEN AS</a:t>
            </a:r>
          </a:p>
        </p:txBody>
      </p:sp>
    </p:spTree>
  </p:cSld>
  <p:clrMapOvr>
    <a:masterClrMapping xmlns:a="http://schemas.openxmlformats.org/drawingml/2006/main"/>
  </p:clrMapOvr>
</p:sld>
</file>