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4ad5cec13f4d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5826d6b25d479c"/>
  </p:sldMasterIdLst>
  <p:sldIdLst>
    <p:sldId xmlns:r="http://schemas.openxmlformats.org/officeDocument/2006/relationships" id="256" r:id="Rd9e6e8ec46124aa9"/>
    <p:sldId xmlns:r="http://schemas.openxmlformats.org/officeDocument/2006/relationships" id="257" r:id="Re2b0252fde5d4104"/>
    <p:sldId xmlns:r="http://schemas.openxmlformats.org/officeDocument/2006/relationships" id="258" r:id="Rb055ba33d3664763"/>
    <p:sldId xmlns:r="http://schemas.openxmlformats.org/officeDocument/2006/relationships" id="259" r:id="Redd1afeff5f849aa"/>
    <p:sldId xmlns:r="http://schemas.openxmlformats.org/officeDocument/2006/relationships" id="260" r:id="Rc5ead1e693cc49b0"/>
    <p:sldId xmlns:r="http://schemas.openxmlformats.org/officeDocument/2006/relationships" id="261" r:id="R3415da9ac89647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5826d6b25d479c" /><Relationship Type="http://schemas.openxmlformats.org/officeDocument/2006/relationships/slide" Target="/ppt/slides/slide1.xml" Id="Rd9e6e8ec46124aa9" /><Relationship Type="http://schemas.openxmlformats.org/officeDocument/2006/relationships/slide" Target="/ppt/slides/slide2.xml" Id="Re2b0252fde5d4104" /><Relationship Type="http://schemas.openxmlformats.org/officeDocument/2006/relationships/slide" Target="/ppt/slides/slide3.xml" Id="Rb055ba33d3664763" /><Relationship Type="http://schemas.openxmlformats.org/officeDocument/2006/relationships/slide" Target="/ppt/slides/slide4.xml" Id="Redd1afeff5f849aa" /><Relationship Type="http://schemas.openxmlformats.org/officeDocument/2006/relationships/slide" Target="/ppt/slides/slide5.xml" Id="Rc5ead1e693cc49b0" /><Relationship Type="http://schemas.openxmlformats.org/officeDocument/2006/relationships/slide" Target="/ppt/slides/slide6.xml" Id="R3415da9ac89647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79a90307a94f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47f6b0cc14547" /><Relationship Type="http://schemas.openxmlformats.org/officeDocument/2006/relationships/theme" Target="/ppt/slideMasters/theme/theme1.xml" Id="R5c451b22fbc844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047f6b0cc145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b671e3402c43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19f8c6173e4a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3cd9ef2b0544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632a7d70aa41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f29f2b42d14d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3c2cf35dd4d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NYRETAPPEN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NYRETAPPEN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NYRETAPPEN INVEST AS ble etablert [år] og holder til i Rakkestad.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NYRETAPPEN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NYRETAPPEN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NYRETAPPEN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RINGSTAD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NYRETAPPEN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Bedriftsveien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1890 Rakkestad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vidar@brodr-ringstad.no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917 265 607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NYRETAPPEN INVEST AS</a:t>
            </a:r>
          </a:p>
        </p:txBody>
      </p:sp>
    </p:spTree>
  </p:cSld>
  <p:clrMapOvr>
    <a:masterClrMapping xmlns:a="http://schemas.openxmlformats.org/drawingml/2006/main"/>
  </p:clrMapOvr>
</p:sld>
</file>