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44f376fbfb40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a6e422324b46ae"/>
  </p:sldMasterIdLst>
  <p:sldIdLst>
    <p:sldId xmlns:r="http://schemas.openxmlformats.org/officeDocument/2006/relationships" id="256" r:id="R751f55a8664b408e"/>
    <p:sldId xmlns:r="http://schemas.openxmlformats.org/officeDocument/2006/relationships" id="257" r:id="R961d68f67d944615"/>
    <p:sldId xmlns:r="http://schemas.openxmlformats.org/officeDocument/2006/relationships" id="258" r:id="R7f905e33ea05494b"/>
    <p:sldId xmlns:r="http://schemas.openxmlformats.org/officeDocument/2006/relationships" id="259" r:id="Re95bb81d8f3a4414"/>
    <p:sldId xmlns:r="http://schemas.openxmlformats.org/officeDocument/2006/relationships" id="260" r:id="Rf53923bf7e284bc8"/>
    <p:sldId xmlns:r="http://schemas.openxmlformats.org/officeDocument/2006/relationships" id="261" r:id="Rbbd99cbf476c42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a6e422324b46ae" /><Relationship Type="http://schemas.openxmlformats.org/officeDocument/2006/relationships/slide" Target="/ppt/slides/slide1.xml" Id="R751f55a8664b408e" /><Relationship Type="http://schemas.openxmlformats.org/officeDocument/2006/relationships/slide" Target="/ppt/slides/slide2.xml" Id="R961d68f67d944615" /><Relationship Type="http://schemas.openxmlformats.org/officeDocument/2006/relationships/slide" Target="/ppt/slides/slide3.xml" Id="R7f905e33ea05494b" /><Relationship Type="http://schemas.openxmlformats.org/officeDocument/2006/relationships/slide" Target="/ppt/slides/slide4.xml" Id="Re95bb81d8f3a4414" /><Relationship Type="http://schemas.openxmlformats.org/officeDocument/2006/relationships/slide" Target="/ppt/slides/slide5.xml" Id="Rf53923bf7e284bc8" /><Relationship Type="http://schemas.openxmlformats.org/officeDocument/2006/relationships/slide" Target="/ppt/slides/slide6.xml" Id="Rbbd99cbf476c42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5dfb6713546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d2bd3363a4f41" /><Relationship Type="http://schemas.openxmlformats.org/officeDocument/2006/relationships/theme" Target="/ppt/slideMasters/theme/theme1.xml" Id="R39c52b50b432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7d2bd3363a4f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35642ebd24d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e44ef31d24f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27d8eadef45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8cd93f1134c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15b66a9394b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0a6fda4c941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TAZ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TAZ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TAZ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TAZ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TAZ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TAZ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Løkenåsringen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917 270 708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TAZ TRADING AS</a:t>
            </a:r>
          </a:p>
        </p:txBody>
      </p:sp>
    </p:spTree>
  </p:cSld>
  <p:clrMapOvr>
    <a:masterClrMapping xmlns:a="http://schemas.openxmlformats.org/drawingml/2006/main"/>
  </p:clrMapOvr>
</p:sld>
</file>