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1fe60ba915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1328b1f9048d9"/>
  </p:sldMasterIdLst>
  <p:sldIdLst>
    <p:sldId xmlns:r="http://schemas.openxmlformats.org/officeDocument/2006/relationships" id="256" r:id="R2bb53a1839c9402e"/>
    <p:sldId xmlns:r="http://schemas.openxmlformats.org/officeDocument/2006/relationships" id="257" r:id="R18f778f9b012458a"/>
    <p:sldId xmlns:r="http://schemas.openxmlformats.org/officeDocument/2006/relationships" id="258" r:id="R63d8d859d13e48b1"/>
    <p:sldId xmlns:r="http://schemas.openxmlformats.org/officeDocument/2006/relationships" id="259" r:id="R6926578bd11c4d1c"/>
    <p:sldId xmlns:r="http://schemas.openxmlformats.org/officeDocument/2006/relationships" id="260" r:id="R38085981807a45c6"/>
    <p:sldId xmlns:r="http://schemas.openxmlformats.org/officeDocument/2006/relationships" id="261" r:id="R8e57c738689d4f58"/>
    <p:sldId xmlns:r="http://schemas.openxmlformats.org/officeDocument/2006/relationships" id="262" r:id="R46d3fa1cf44f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1328b1f9048d9" /><Relationship Type="http://schemas.openxmlformats.org/officeDocument/2006/relationships/slide" Target="/ppt/slides/slide1.xml" Id="R2bb53a1839c9402e" /><Relationship Type="http://schemas.openxmlformats.org/officeDocument/2006/relationships/slide" Target="/ppt/slides/slide2.xml" Id="R18f778f9b012458a" /><Relationship Type="http://schemas.openxmlformats.org/officeDocument/2006/relationships/slide" Target="/ppt/slides/slide3.xml" Id="R63d8d859d13e48b1" /><Relationship Type="http://schemas.openxmlformats.org/officeDocument/2006/relationships/slide" Target="/ppt/slides/slide4.xml" Id="R6926578bd11c4d1c" /><Relationship Type="http://schemas.openxmlformats.org/officeDocument/2006/relationships/slide" Target="/ppt/slides/slide5.xml" Id="R38085981807a45c6" /><Relationship Type="http://schemas.openxmlformats.org/officeDocument/2006/relationships/slide" Target="/ppt/slides/slide6.xml" Id="R8e57c738689d4f58" /><Relationship Type="http://schemas.openxmlformats.org/officeDocument/2006/relationships/slide" Target="/ppt/slides/slide7.xml" Id="R46d3fa1cf44f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1ecfd37e1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d7c7a8024dbe" /><Relationship Type="http://schemas.openxmlformats.org/officeDocument/2006/relationships/theme" Target="/ppt/slideMasters/theme/theme1.xml" Id="R9a7938e8fc6d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8d7c7a802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3c6d41d29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a3a2b9b7840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f1e80f2b41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8889d41e7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c4f3dca99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d26771d54c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86e7a089b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TAZ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TAZ TRADING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2 700 027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ØYDVIN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Løkenåsringen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