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a03e235e1b47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2538a77d1543cd"/>
  </p:sldMasterIdLst>
  <p:sldIdLst>
    <p:sldId xmlns:r="http://schemas.openxmlformats.org/officeDocument/2006/relationships" id="256" r:id="R7ac5c771238947e4"/>
    <p:sldId xmlns:r="http://schemas.openxmlformats.org/officeDocument/2006/relationships" id="257" r:id="Re7ea6eed0eae4a80"/>
    <p:sldId xmlns:r="http://schemas.openxmlformats.org/officeDocument/2006/relationships" id="258" r:id="R1589713a10a04cd4"/>
    <p:sldId xmlns:r="http://schemas.openxmlformats.org/officeDocument/2006/relationships" id="259" r:id="Rc8e71f226f3b43a3"/>
    <p:sldId xmlns:r="http://schemas.openxmlformats.org/officeDocument/2006/relationships" id="260" r:id="R0a52a22d0e3f4a46"/>
    <p:sldId xmlns:r="http://schemas.openxmlformats.org/officeDocument/2006/relationships" id="261" r:id="R7eb81945f0714f58"/>
    <p:sldId xmlns:r="http://schemas.openxmlformats.org/officeDocument/2006/relationships" id="262" r:id="Rba7181abb52a4f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2538a77d1543cd" /><Relationship Type="http://schemas.openxmlformats.org/officeDocument/2006/relationships/slide" Target="/ppt/slides/slide1.xml" Id="R7ac5c771238947e4" /><Relationship Type="http://schemas.openxmlformats.org/officeDocument/2006/relationships/slide" Target="/ppt/slides/slide2.xml" Id="Re7ea6eed0eae4a80" /><Relationship Type="http://schemas.openxmlformats.org/officeDocument/2006/relationships/slide" Target="/ppt/slides/slide3.xml" Id="R1589713a10a04cd4" /><Relationship Type="http://schemas.openxmlformats.org/officeDocument/2006/relationships/slide" Target="/ppt/slides/slide4.xml" Id="Rc8e71f226f3b43a3" /><Relationship Type="http://schemas.openxmlformats.org/officeDocument/2006/relationships/slide" Target="/ppt/slides/slide5.xml" Id="R0a52a22d0e3f4a46" /><Relationship Type="http://schemas.openxmlformats.org/officeDocument/2006/relationships/slide" Target="/ppt/slides/slide6.xml" Id="R7eb81945f0714f58" /><Relationship Type="http://schemas.openxmlformats.org/officeDocument/2006/relationships/slide" Target="/ppt/slides/slide7.xml" Id="Rba7181abb52a4f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c4388bfa7447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d6c6a153a4db0" /><Relationship Type="http://schemas.openxmlformats.org/officeDocument/2006/relationships/theme" Target="/ppt/slideMasters/theme/theme1.xml" Id="Rae3994f5d45041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cd6c6a153a4d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0f0a2ea4f43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a53a9421ad4e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3fedc7694f44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bf8880ea242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67539d1434a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22c3333ba4f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59cae01a14c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PANZER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PANZER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2 156 876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13 505 576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14 414 195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LUDVIG OVTUN VAN DER HAGEN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Ludvig Ovtun van der Hagen, Almeveien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917 282 927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PANZER HOLDING AS</a:t>
            </a:r>
          </a:p>
        </p:txBody>
      </p:sp>
    </p:spTree>
  </p:cSld>
  <p:clrMapOvr>
    <a:masterClrMapping xmlns:a="http://schemas.openxmlformats.org/drawingml/2006/main"/>
  </p:clrMapOvr>
</p:sld>
</file>