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80af66f3849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7e29a2d8547e6"/>
  </p:sldMasterIdLst>
  <p:sldIdLst>
    <p:sldId xmlns:r="http://schemas.openxmlformats.org/officeDocument/2006/relationships" id="256" r:id="R79a86c236cab4595"/>
    <p:sldId xmlns:r="http://schemas.openxmlformats.org/officeDocument/2006/relationships" id="257" r:id="Raa0c12765ac44164"/>
    <p:sldId xmlns:r="http://schemas.openxmlformats.org/officeDocument/2006/relationships" id="258" r:id="R4c50142064334fa0"/>
    <p:sldId xmlns:r="http://schemas.openxmlformats.org/officeDocument/2006/relationships" id="259" r:id="R6538dc3f127249df"/>
    <p:sldId xmlns:r="http://schemas.openxmlformats.org/officeDocument/2006/relationships" id="260" r:id="R84043424b7cc4021"/>
    <p:sldId xmlns:r="http://schemas.openxmlformats.org/officeDocument/2006/relationships" id="261" r:id="Rc39df61eb11546b4"/>
    <p:sldId xmlns:r="http://schemas.openxmlformats.org/officeDocument/2006/relationships" id="262" r:id="Rf2615a334bde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7e29a2d8547e6" /><Relationship Type="http://schemas.openxmlformats.org/officeDocument/2006/relationships/slide" Target="/ppt/slides/slide1.xml" Id="R79a86c236cab4595" /><Relationship Type="http://schemas.openxmlformats.org/officeDocument/2006/relationships/slide" Target="/ppt/slides/slide2.xml" Id="Raa0c12765ac44164" /><Relationship Type="http://schemas.openxmlformats.org/officeDocument/2006/relationships/slide" Target="/ppt/slides/slide3.xml" Id="R4c50142064334fa0" /><Relationship Type="http://schemas.openxmlformats.org/officeDocument/2006/relationships/slide" Target="/ppt/slides/slide4.xml" Id="R6538dc3f127249df" /><Relationship Type="http://schemas.openxmlformats.org/officeDocument/2006/relationships/slide" Target="/ppt/slides/slide5.xml" Id="R84043424b7cc4021" /><Relationship Type="http://schemas.openxmlformats.org/officeDocument/2006/relationships/slide" Target="/ppt/slides/slide6.xml" Id="Rc39df61eb11546b4" /><Relationship Type="http://schemas.openxmlformats.org/officeDocument/2006/relationships/slide" Target="/ppt/slides/slide7.xml" Id="Rf2615a334bde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fc56ab083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70ab84a3f4b20" /><Relationship Type="http://schemas.openxmlformats.org/officeDocument/2006/relationships/theme" Target="/ppt/slideMasters/theme/theme1.xml" Id="R10a1c1e6fbb6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70ab84a3f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5b1780df4f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bf35901ba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b5722e235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bf50ef41e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60cb3ae1548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0d37e27dc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2e3c60e75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 HOLDING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822 656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3 901 331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4 404 956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LØKKE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Stokksundveien 1002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917 297 746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HOLDING AS</a:t>
            </a:r>
          </a:p>
        </p:txBody>
      </p:sp>
    </p:spTree>
  </p:cSld>
  <p:clrMapOvr>
    <a:masterClrMapping xmlns:a="http://schemas.openxmlformats.org/drawingml/2006/main"/>
  </p:clrMapOvr>
</p:sld>
</file>