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c79ea5078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9c503f693485e"/>
  </p:sldMasterIdLst>
  <p:sldIdLst>
    <p:sldId xmlns:r="http://schemas.openxmlformats.org/officeDocument/2006/relationships" id="256" r:id="R7eae44867e6d4aad"/>
    <p:sldId xmlns:r="http://schemas.openxmlformats.org/officeDocument/2006/relationships" id="257" r:id="R3f0e388488ce4255"/>
    <p:sldId xmlns:r="http://schemas.openxmlformats.org/officeDocument/2006/relationships" id="258" r:id="Rdfc6ca930f2c49c6"/>
    <p:sldId xmlns:r="http://schemas.openxmlformats.org/officeDocument/2006/relationships" id="259" r:id="R57d54371b35344b8"/>
    <p:sldId xmlns:r="http://schemas.openxmlformats.org/officeDocument/2006/relationships" id="260" r:id="Rcf43ed1d22e04f3a"/>
    <p:sldId xmlns:r="http://schemas.openxmlformats.org/officeDocument/2006/relationships" id="261" r:id="R4af92ef16ced4f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9c503f693485e" /><Relationship Type="http://schemas.openxmlformats.org/officeDocument/2006/relationships/slide" Target="/ppt/slides/slide1.xml" Id="R7eae44867e6d4aad" /><Relationship Type="http://schemas.openxmlformats.org/officeDocument/2006/relationships/slide" Target="/ppt/slides/slide2.xml" Id="R3f0e388488ce4255" /><Relationship Type="http://schemas.openxmlformats.org/officeDocument/2006/relationships/slide" Target="/ppt/slides/slide3.xml" Id="Rdfc6ca930f2c49c6" /><Relationship Type="http://schemas.openxmlformats.org/officeDocument/2006/relationships/slide" Target="/ppt/slides/slide4.xml" Id="R57d54371b35344b8" /><Relationship Type="http://schemas.openxmlformats.org/officeDocument/2006/relationships/slide" Target="/ppt/slides/slide5.xml" Id="Rcf43ed1d22e04f3a" /><Relationship Type="http://schemas.openxmlformats.org/officeDocument/2006/relationships/slide" Target="/ppt/slides/slide6.xml" Id="R4af92ef16ced4f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228e69e31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24e89c2854acf" /><Relationship Type="http://schemas.openxmlformats.org/officeDocument/2006/relationships/theme" Target="/ppt/slideMasters/theme/theme1.xml" Id="Recf232ad3c96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24e89c285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7da14141e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a5789d334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b9aeaf172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e1fed8254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21d0da4394f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93eb1343042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AUDRIUS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AUDRIUS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AUDRIUS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AUDRIUS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AUDRIUS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AUDRIUS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2 378 318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AUDRIUS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917 301 220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AUDRIUS INVEST AS</a:t>
            </a:r>
          </a:p>
        </p:txBody>
      </p:sp>
    </p:spTree>
  </p:cSld>
  <p:clrMapOvr>
    <a:masterClrMapping xmlns:a="http://schemas.openxmlformats.org/drawingml/2006/main"/>
  </p:clrMapOvr>
</p:sld>
</file>