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859f4bc2c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d9af596604607"/>
  </p:sldMasterIdLst>
  <p:sldIdLst>
    <p:sldId xmlns:r="http://schemas.openxmlformats.org/officeDocument/2006/relationships" id="256" r:id="R9f3b9cc7cadd4876"/>
    <p:sldId xmlns:r="http://schemas.openxmlformats.org/officeDocument/2006/relationships" id="257" r:id="Rf15e0688e717491b"/>
    <p:sldId xmlns:r="http://schemas.openxmlformats.org/officeDocument/2006/relationships" id="258" r:id="R77d791e347394f6d"/>
    <p:sldId xmlns:r="http://schemas.openxmlformats.org/officeDocument/2006/relationships" id="259" r:id="R7f7217dfc6494b47"/>
    <p:sldId xmlns:r="http://schemas.openxmlformats.org/officeDocument/2006/relationships" id="260" r:id="R1cab943c542d4947"/>
    <p:sldId xmlns:r="http://schemas.openxmlformats.org/officeDocument/2006/relationships" id="261" r:id="R7162e37c64934107"/>
    <p:sldId xmlns:r="http://schemas.openxmlformats.org/officeDocument/2006/relationships" id="262" r:id="Rbbd14df74ca7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d9af596604607" /><Relationship Type="http://schemas.openxmlformats.org/officeDocument/2006/relationships/slide" Target="/ppt/slides/slide1.xml" Id="R9f3b9cc7cadd4876" /><Relationship Type="http://schemas.openxmlformats.org/officeDocument/2006/relationships/slide" Target="/ppt/slides/slide2.xml" Id="Rf15e0688e717491b" /><Relationship Type="http://schemas.openxmlformats.org/officeDocument/2006/relationships/slide" Target="/ppt/slides/slide3.xml" Id="R77d791e347394f6d" /><Relationship Type="http://schemas.openxmlformats.org/officeDocument/2006/relationships/slide" Target="/ppt/slides/slide4.xml" Id="R7f7217dfc6494b47" /><Relationship Type="http://schemas.openxmlformats.org/officeDocument/2006/relationships/slide" Target="/ppt/slides/slide5.xml" Id="R1cab943c542d4947" /><Relationship Type="http://schemas.openxmlformats.org/officeDocument/2006/relationships/slide" Target="/ppt/slides/slide6.xml" Id="R7162e37c64934107" /><Relationship Type="http://schemas.openxmlformats.org/officeDocument/2006/relationships/slide" Target="/ppt/slides/slide7.xml" Id="Rbbd14df74ca7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354fd9274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d22aa2f804fa3" /><Relationship Type="http://schemas.openxmlformats.org/officeDocument/2006/relationships/theme" Target="/ppt/slideMasters/theme/theme1.xml" Id="R360ac0d7f32a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d22aa2f80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908eda0fc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df78e769a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ed35ec2b1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c269d433e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325bde59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7e419374c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8f60f1982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EMGANI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EMGANI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2 480 778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14 129 106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24 295 269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NISHANT BHAVIK VICKY FAFALIA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nishant.fafalia@gmail.com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917 313 954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EMGANI AS</a:t>
            </a:r>
          </a:p>
        </p:txBody>
      </p:sp>
    </p:spTree>
  </p:cSld>
  <p:clrMapOvr>
    <a:masterClrMapping xmlns:a="http://schemas.openxmlformats.org/drawingml/2006/main"/>
  </p:clrMapOvr>
</p:sld>
</file>