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2b31956d5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ea3a25b56451e"/>
  </p:sldMasterIdLst>
  <p:sldIdLst>
    <p:sldId xmlns:r="http://schemas.openxmlformats.org/officeDocument/2006/relationships" id="256" r:id="R3d2ce800a24740ea"/>
    <p:sldId xmlns:r="http://schemas.openxmlformats.org/officeDocument/2006/relationships" id="257" r:id="R3d0f3d3f7adc4d3c"/>
    <p:sldId xmlns:r="http://schemas.openxmlformats.org/officeDocument/2006/relationships" id="258" r:id="Rf96e61e1e75145e3"/>
    <p:sldId xmlns:r="http://schemas.openxmlformats.org/officeDocument/2006/relationships" id="259" r:id="R31879ab49dac4afe"/>
    <p:sldId xmlns:r="http://schemas.openxmlformats.org/officeDocument/2006/relationships" id="260" r:id="R7e4c0bc10baf4c53"/>
    <p:sldId xmlns:r="http://schemas.openxmlformats.org/officeDocument/2006/relationships" id="261" r:id="Ra7d665699ef04300"/>
    <p:sldId xmlns:r="http://schemas.openxmlformats.org/officeDocument/2006/relationships" id="262" r:id="R553a4145c904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ea3a25b56451e" /><Relationship Type="http://schemas.openxmlformats.org/officeDocument/2006/relationships/slide" Target="/ppt/slides/slide1.xml" Id="R3d2ce800a24740ea" /><Relationship Type="http://schemas.openxmlformats.org/officeDocument/2006/relationships/slide" Target="/ppt/slides/slide2.xml" Id="R3d0f3d3f7adc4d3c" /><Relationship Type="http://schemas.openxmlformats.org/officeDocument/2006/relationships/slide" Target="/ppt/slides/slide3.xml" Id="Rf96e61e1e75145e3" /><Relationship Type="http://schemas.openxmlformats.org/officeDocument/2006/relationships/slide" Target="/ppt/slides/slide4.xml" Id="R31879ab49dac4afe" /><Relationship Type="http://schemas.openxmlformats.org/officeDocument/2006/relationships/slide" Target="/ppt/slides/slide5.xml" Id="R7e4c0bc10baf4c53" /><Relationship Type="http://schemas.openxmlformats.org/officeDocument/2006/relationships/slide" Target="/ppt/slides/slide6.xml" Id="Ra7d665699ef04300" /><Relationship Type="http://schemas.openxmlformats.org/officeDocument/2006/relationships/slide" Target="/ppt/slides/slide7.xml" Id="R553a4145c904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3a2f56314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24c4cf004cf6" /><Relationship Type="http://schemas.openxmlformats.org/officeDocument/2006/relationships/theme" Target="/ppt/slideMasters/theme/theme1.xml" Id="Rc3c624962e174b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524c4cf00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66255d31a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20d4e06f24b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821ffbecf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1398b94e8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fef6080c7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ebce7ab284d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79f652c2e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ELEKTRIKER 1 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ELEKTRIKER 1 ALTA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14 536 166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3 254 816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Vepsveien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post@thdrift.no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 1 ALTA AS</a:t>
            </a:r>
          </a:p>
        </p:txBody>
      </p:sp>
    </p:spTree>
  </p:cSld>
  <p:clrMapOvr>
    <a:masterClrMapping xmlns:a="http://schemas.openxmlformats.org/drawingml/2006/main"/>
  </p:clrMapOvr>
</p:sld>
</file>