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cb2ceb7e8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77002627184005"/>
  </p:sldMasterIdLst>
  <p:sldIdLst>
    <p:sldId xmlns:r="http://schemas.openxmlformats.org/officeDocument/2006/relationships" id="256" r:id="Rd8c3471a41e74923"/>
    <p:sldId xmlns:r="http://schemas.openxmlformats.org/officeDocument/2006/relationships" id="257" r:id="R3666d2fd10e24db7"/>
    <p:sldId xmlns:r="http://schemas.openxmlformats.org/officeDocument/2006/relationships" id="258" r:id="R81d331edb22f4ca8"/>
    <p:sldId xmlns:r="http://schemas.openxmlformats.org/officeDocument/2006/relationships" id="259" r:id="Re72a8edb2c9a45ab"/>
    <p:sldId xmlns:r="http://schemas.openxmlformats.org/officeDocument/2006/relationships" id="260" r:id="Ra68e3f8bb88b4afd"/>
    <p:sldId xmlns:r="http://schemas.openxmlformats.org/officeDocument/2006/relationships" id="261" r:id="Rbc77f5e4c3c6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7002627184005" /><Relationship Type="http://schemas.openxmlformats.org/officeDocument/2006/relationships/slide" Target="/ppt/slides/slide1.xml" Id="Rd8c3471a41e74923" /><Relationship Type="http://schemas.openxmlformats.org/officeDocument/2006/relationships/slide" Target="/ppt/slides/slide2.xml" Id="R3666d2fd10e24db7" /><Relationship Type="http://schemas.openxmlformats.org/officeDocument/2006/relationships/slide" Target="/ppt/slides/slide3.xml" Id="R81d331edb22f4ca8" /><Relationship Type="http://schemas.openxmlformats.org/officeDocument/2006/relationships/slide" Target="/ppt/slides/slide4.xml" Id="Re72a8edb2c9a45ab" /><Relationship Type="http://schemas.openxmlformats.org/officeDocument/2006/relationships/slide" Target="/ppt/slides/slide5.xml" Id="Ra68e3f8bb88b4afd" /><Relationship Type="http://schemas.openxmlformats.org/officeDocument/2006/relationships/slide" Target="/ppt/slides/slide6.xml" Id="Rbc77f5e4c3c6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7e57865b247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321e061224794" /><Relationship Type="http://schemas.openxmlformats.org/officeDocument/2006/relationships/theme" Target="/ppt/slideMasters/theme/theme1.xml" Id="Rde6c11011e71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321e0612247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e0d750114c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e876efe9b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311666b9f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e641d040245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7058321640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e15506598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TRAVEL &amp; LEISURE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917 320 055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