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79018fbaf247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6f8fa10b4b4190"/>
  </p:sldMasterIdLst>
  <p:sldIdLst>
    <p:sldId xmlns:r="http://schemas.openxmlformats.org/officeDocument/2006/relationships" id="256" r:id="R2bccf17d58bb46fa"/>
    <p:sldId xmlns:r="http://schemas.openxmlformats.org/officeDocument/2006/relationships" id="257" r:id="R01d64975bf364511"/>
    <p:sldId xmlns:r="http://schemas.openxmlformats.org/officeDocument/2006/relationships" id="258" r:id="R6b7fc93476a74ea3"/>
    <p:sldId xmlns:r="http://schemas.openxmlformats.org/officeDocument/2006/relationships" id="259" r:id="R711fa0a71e1e4cb7"/>
    <p:sldId xmlns:r="http://schemas.openxmlformats.org/officeDocument/2006/relationships" id="260" r:id="Rcea33d5af5534180"/>
    <p:sldId xmlns:r="http://schemas.openxmlformats.org/officeDocument/2006/relationships" id="261" r:id="R598edaa96a3f457f"/>
    <p:sldId xmlns:r="http://schemas.openxmlformats.org/officeDocument/2006/relationships" id="262" r:id="Rd88eb4b8113541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f8fa10b4b4190" /><Relationship Type="http://schemas.openxmlformats.org/officeDocument/2006/relationships/slide" Target="/ppt/slides/slide1.xml" Id="R2bccf17d58bb46fa" /><Relationship Type="http://schemas.openxmlformats.org/officeDocument/2006/relationships/slide" Target="/ppt/slides/slide2.xml" Id="R01d64975bf364511" /><Relationship Type="http://schemas.openxmlformats.org/officeDocument/2006/relationships/slide" Target="/ppt/slides/slide3.xml" Id="R6b7fc93476a74ea3" /><Relationship Type="http://schemas.openxmlformats.org/officeDocument/2006/relationships/slide" Target="/ppt/slides/slide4.xml" Id="R711fa0a71e1e4cb7" /><Relationship Type="http://schemas.openxmlformats.org/officeDocument/2006/relationships/slide" Target="/ppt/slides/slide5.xml" Id="Rcea33d5af5534180" /><Relationship Type="http://schemas.openxmlformats.org/officeDocument/2006/relationships/slide" Target="/ppt/slides/slide6.xml" Id="R598edaa96a3f457f" /><Relationship Type="http://schemas.openxmlformats.org/officeDocument/2006/relationships/slide" Target="/ppt/slides/slide7.xml" Id="Rd88eb4b8113541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7882e0b1e4f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8c5c195504ef1" /><Relationship Type="http://schemas.openxmlformats.org/officeDocument/2006/relationships/theme" Target="/ppt/slideMasters/theme/theme1.xml" Id="R6d9b9c6d9ca84f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78c5c195504e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8223f8bb246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b73072a2248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2159b358340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118afb36c4c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f8dbac67049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b5692e6db40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21b6c0e7047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TRAVEL &amp; LEISURE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TRAVEL &amp; LEISURE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TRAVEL &amp; LEISURE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TRAVEL &amp; LEISURE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TRAVEL &amp; LEISURE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TRAVEL &amp; LEISURE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14 440 888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−10 453 386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−11 031 506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−9 949 697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8 429 975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TRAVEL &amp; LEISURE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PUKKA TRAVELS INTERNATIONAL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TRAVEL &amp; LEISURE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917 320 055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TRAVEL &amp; LEISURE AS</a:t>
            </a:r>
          </a:p>
        </p:txBody>
      </p:sp>
    </p:spTree>
  </p:cSld>
  <p:clrMapOvr>
    <a:masterClrMapping xmlns:a="http://schemas.openxmlformats.org/drawingml/2006/main"/>
  </p:clrMapOvr>
</p:sld>
</file>