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ca8d870e14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c5c673ebc4d19"/>
  </p:sldMasterIdLst>
  <p:sldIdLst>
    <p:sldId xmlns:r="http://schemas.openxmlformats.org/officeDocument/2006/relationships" id="256" r:id="R0f677c71a2fb496a"/>
    <p:sldId xmlns:r="http://schemas.openxmlformats.org/officeDocument/2006/relationships" id="257" r:id="Rd141b4b7fd994b30"/>
    <p:sldId xmlns:r="http://schemas.openxmlformats.org/officeDocument/2006/relationships" id="258" r:id="R990abab65c124bf8"/>
    <p:sldId xmlns:r="http://schemas.openxmlformats.org/officeDocument/2006/relationships" id="259" r:id="Rf439884f50ee4fd5"/>
    <p:sldId xmlns:r="http://schemas.openxmlformats.org/officeDocument/2006/relationships" id="260" r:id="R648cc867f4d944ca"/>
    <p:sldId xmlns:r="http://schemas.openxmlformats.org/officeDocument/2006/relationships" id="261" r:id="R2f23f961221e4f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c5c673ebc4d19" /><Relationship Type="http://schemas.openxmlformats.org/officeDocument/2006/relationships/slide" Target="/ppt/slides/slide1.xml" Id="R0f677c71a2fb496a" /><Relationship Type="http://schemas.openxmlformats.org/officeDocument/2006/relationships/slide" Target="/ppt/slides/slide2.xml" Id="Rd141b4b7fd994b30" /><Relationship Type="http://schemas.openxmlformats.org/officeDocument/2006/relationships/slide" Target="/ppt/slides/slide3.xml" Id="R990abab65c124bf8" /><Relationship Type="http://schemas.openxmlformats.org/officeDocument/2006/relationships/slide" Target="/ppt/slides/slide4.xml" Id="Rf439884f50ee4fd5" /><Relationship Type="http://schemas.openxmlformats.org/officeDocument/2006/relationships/slide" Target="/ppt/slides/slide5.xml" Id="R648cc867f4d944ca" /><Relationship Type="http://schemas.openxmlformats.org/officeDocument/2006/relationships/slide" Target="/ppt/slides/slide6.xml" Id="R2f23f961221e4f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1657e71b0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5edaffbca4fc2" /><Relationship Type="http://schemas.openxmlformats.org/officeDocument/2006/relationships/theme" Target="/ppt/slideMasters/theme/theme1.xml" Id="Rda99f92922c44b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5edaffbca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8cfac67db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da8b1020849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a3d1889ec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226ef944444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57276ca18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5dd91aa70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ETATBYGG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ETATBYGG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ETATBYGG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ETATBYGG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ETATBYGG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ETATBYGG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Clarksons Platou Property Mgt, 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property.oslo@clarksons.com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917 320 519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ETATBYGG AS</a:t>
            </a:r>
          </a:p>
        </p:txBody>
      </p:sp>
    </p:spTree>
  </p:cSld>
  <p:clrMapOvr>
    <a:masterClrMapping xmlns:a="http://schemas.openxmlformats.org/drawingml/2006/main"/>
  </p:clrMapOvr>
</p:sld>
</file>