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54642267cb4f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01d2d820d543e2"/>
  </p:sldMasterIdLst>
  <p:sldIdLst>
    <p:sldId xmlns:r="http://schemas.openxmlformats.org/officeDocument/2006/relationships" id="256" r:id="Raf52a7a1c6a441d8"/>
    <p:sldId xmlns:r="http://schemas.openxmlformats.org/officeDocument/2006/relationships" id="257" r:id="Re36ff0f6cece43dd"/>
    <p:sldId xmlns:r="http://schemas.openxmlformats.org/officeDocument/2006/relationships" id="258" r:id="R0042062ca982411f"/>
    <p:sldId xmlns:r="http://schemas.openxmlformats.org/officeDocument/2006/relationships" id="259" r:id="R5b1f3249994b4817"/>
    <p:sldId xmlns:r="http://schemas.openxmlformats.org/officeDocument/2006/relationships" id="260" r:id="R74a31fcc56334f07"/>
    <p:sldId xmlns:r="http://schemas.openxmlformats.org/officeDocument/2006/relationships" id="261" r:id="R1b2c15ad971e44fc"/>
    <p:sldId xmlns:r="http://schemas.openxmlformats.org/officeDocument/2006/relationships" id="262" r:id="R7bb986c5f90f4c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01d2d820d543e2" /><Relationship Type="http://schemas.openxmlformats.org/officeDocument/2006/relationships/slide" Target="/ppt/slides/slide1.xml" Id="Raf52a7a1c6a441d8" /><Relationship Type="http://schemas.openxmlformats.org/officeDocument/2006/relationships/slide" Target="/ppt/slides/slide2.xml" Id="Re36ff0f6cece43dd" /><Relationship Type="http://schemas.openxmlformats.org/officeDocument/2006/relationships/slide" Target="/ppt/slides/slide3.xml" Id="R0042062ca982411f" /><Relationship Type="http://schemas.openxmlformats.org/officeDocument/2006/relationships/slide" Target="/ppt/slides/slide4.xml" Id="R5b1f3249994b4817" /><Relationship Type="http://schemas.openxmlformats.org/officeDocument/2006/relationships/slide" Target="/ppt/slides/slide5.xml" Id="R74a31fcc56334f07" /><Relationship Type="http://schemas.openxmlformats.org/officeDocument/2006/relationships/slide" Target="/ppt/slides/slide6.xml" Id="R1b2c15ad971e44fc" /><Relationship Type="http://schemas.openxmlformats.org/officeDocument/2006/relationships/slide" Target="/ppt/slides/slide7.xml" Id="R7bb986c5f90f4c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a797cea5474a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ff7224d0a4f7e" /><Relationship Type="http://schemas.openxmlformats.org/officeDocument/2006/relationships/theme" Target="/ppt/slideMasters/theme/theme1.xml" Id="Rda1182b0cce847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0ff7224d0a4f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c7d30b14c47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7568744444a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2e363299749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5256c7cde4d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cfc6f264a49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afd02509d4d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2b148ee4443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ØSTFOLD ETATBYGG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ØSTFOLD ETATBYGG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−12 740 895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−42 538 000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−4 987 854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90 041 239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SKOGGATA 19 EIENDOMSINVEST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Property Mgt,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property.oslo@clarksons.com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917 320 519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