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7c0f4ba4c6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1c01bbed764fe8"/>
  </p:sldMasterIdLst>
  <p:sldIdLst>
    <p:sldId xmlns:r="http://schemas.openxmlformats.org/officeDocument/2006/relationships" id="256" r:id="Rd351ddf3bd8642bc"/>
    <p:sldId xmlns:r="http://schemas.openxmlformats.org/officeDocument/2006/relationships" id="257" r:id="Rb4c95db6bf584c91"/>
    <p:sldId xmlns:r="http://schemas.openxmlformats.org/officeDocument/2006/relationships" id="258" r:id="R5475d40275574e26"/>
    <p:sldId xmlns:r="http://schemas.openxmlformats.org/officeDocument/2006/relationships" id="259" r:id="Ra92e7288778e4937"/>
    <p:sldId xmlns:r="http://schemas.openxmlformats.org/officeDocument/2006/relationships" id="260" r:id="Rf69d49fa4b764374"/>
    <p:sldId xmlns:r="http://schemas.openxmlformats.org/officeDocument/2006/relationships" id="261" r:id="R2e82b410eabd475c"/>
    <p:sldId xmlns:r="http://schemas.openxmlformats.org/officeDocument/2006/relationships" id="262" r:id="Ra97ef463f04743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c01bbed764fe8" /><Relationship Type="http://schemas.openxmlformats.org/officeDocument/2006/relationships/slide" Target="/ppt/slides/slide1.xml" Id="Rd351ddf3bd8642bc" /><Relationship Type="http://schemas.openxmlformats.org/officeDocument/2006/relationships/slide" Target="/ppt/slides/slide2.xml" Id="Rb4c95db6bf584c91" /><Relationship Type="http://schemas.openxmlformats.org/officeDocument/2006/relationships/slide" Target="/ppt/slides/slide3.xml" Id="R5475d40275574e26" /><Relationship Type="http://schemas.openxmlformats.org/officeDocument/2006/relationships/slide" Target="/ppt/slides/slide4.xml" Id="Ra92e7288778e4937" /><Relationship Type="http://schemas.openxmlformats.org/officeDocument/2006/relationships/slide" Target="/ppt/slides/slide5.xml" Id="Rf69d49fa4b764374" /><Relationship Type="http://schemas.openxmlformats.org/officeDocument/2006/relationships/slide" Target="/ppt/slides/slide6.xml" Id="R2e82b410eabd475c" /><Relationship Type="http://schemas.openxmlformats.org/officeDocument/2006/relationships/slide" Target="/ppt/slides/slide7.xml" Id="Ra97ef463f04743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d7516fbf4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034ec3c28467e" /><Relationship Type="http://schemas.openxmlformats.org/officeDocument/2006/relationships/theme" Target="/ppt/slideMasters/theme/theme1.xml" Id="R37268d5ad3824f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1034ec3c2846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069cd781648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2e9173b0647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6a6bb34604f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2b470cdc04a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2497f756b4d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11ed8661348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ccec2ba8549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CODESTITCHER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CODESTITCHER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CODESTITCHER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CODESTITCHER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CODESTITCHER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CODESTITCHER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310 250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276 883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708 021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CODESTITCHER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RØMMESMO GLATTRE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MORTEN OLSBERG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CODESTITCHER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Bæreiavegen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2208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917 320 950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CODESTITCHER AS</a:t>
            </a:r>
          </a:p>
        </p:txBody>
      </p:sp>
    </p:spTree>
  </p:cSld>
  <p:clrMapOvr>
    <a:masterClrMapping xmlns:a="http://schemas.openxmlformats.org/drawingml/2006/main"/>
  </p:clrMapOvr>
</p:sld>
</file>