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374d0d73c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0fe3981444737"/>
  </p:sldMasterIdLst>
  <p:sldIdLst>
    <p:sldId xmlns:r="http://schemas.openxmlformats.org/officeDocument/2006/relationships" id="256" r:id="Ra993cece87664e3d"/>
    <p:sldId xmlns:r="http://schemas.openxmlformats.org/officeDocument/2006/relationships" id="257" r:id="R0a906724b3784f06"/>
    <p:sldId xmlns:r="http://schemas.openxmlformats.org/officeDocument/2006/relationships" id="258" r:id="Rc1784a15ae684e39"/>
    <p:sldId xmlns:r="http://schemas.openxmlformats.org/officeDocument/2006/relationships" id="259" r:id="R9bd9baef31474fe2"/>
    <p:sldId xmlns:r="http://schemas.openxmlformats.org/officeDocument/2006/relationships" id="260" r:id="R6ad9353f18804794"/>
    <p:sldId xmlns:r="http://schemas.openxmlformats.org/officeDocument/2006/relationships" id="261" r:id="Raf9ac6eeeb08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0fe3981444737" /><Relationship Type="http://schemas.openxmlformats.org/officeDocument/2006/relationships/slide" Target="/ppt/slides/slide1.xml" Id="Ra993cece87664e3d" /><Relationship Type="http://schemas.openxmlformats.org/officeDocument/2006/relationships/slide" Target="/ppt/slides/slide2.xml" Id="R0a906724b3784f06" /><Relationship Type="http://schemas.openxmlformats.org/officeDocument/2006/relationships/slide" Target="/ppt/slides/slide3.xml" Id="Rc1784a15ae684e39" /><Relationship Type="http://schemas.openxmlformats.org/officeDocument/2006/relationships/slide" Target="/ppt/slides/slide4.xml" Id="R9bd9baef31474fe2" /><Relationship Type="http://schemas.openxmlformats.org/officeDocument/2006/relationships/slide" Target="/ppt/slides/slide5.xml" Id="R6ad9353f18804794" /><Relationship Type="http://schemas.openxmlformats.org/officeDocument/2006/relationships/slide" Target="/ppt/slides/slide6.xml" Id="Raf9ac6eeeb08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b15207797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5319ad83143be" /><Relationship Type="http://schemas.openxmlformats.org/officeDocument/2006/relationships/theme" Target="/ppt/slideMasters/theme/theme1.xml" Id="Rf9ff0ad5c51b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5319ad831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dcd6dadf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6cbf388e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29afdedc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bde04e1e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89e27292d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96451b9f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