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0be705722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d1413d04b4b0f"/>
  </p:sldMasterIdLst>
  <p:sldIdLst>
    <p:sldId xmlns:r="http://schemas.openxmlformats.org/officeDocument/2006/relationships" id="256" r:id="R8a8e736a53dc4f94"/>
    <p:sldId xmlns:r="http://schemas.openxmlformats.org/officeDocument/2006/relationships" id="257" r:id="Re75a08f95ff84452"/>
    <p:sldId xmlns:r="http://schemas.openxmlformats.org/officeDocument/2006/relationships" id="258" r:id="Rd8acc9aee04a434e"/>
    <p:sldId xmlns:r="http://schemas.openxmlformats.org/officeDocument/2006/relationships" id="259" r:id="R581dac7a2f7e4835"/>
    <p:sldId xmlns:r="http://schemas.openxmlformats.org/officeDocument/2006/relationships" id="260" r:id="Rdf62d9eda0544f3b"/>
    <p:sldId xmlns:r="http://schemas.openxmlformats.org/officeDocument/2006/relationships" id="261" r:id="Rc4d353a0f8b04798"/>
    <p:sldId xmlns:r="http://schemas.openxmlformats.org/officeDocument/2006/relationships" id="262" r:id="R60b04730f78c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d1413d04b4b0f" /><Relationship Type="http://schemas.openxmlformats.org/officeDocument/2006/relationships/slide" Target="/ppt/slides/slide1.xml" Id="R8a8e736a53dc4f94" /><Relationship Type="http://schemas.openxmlformats.org/officeDocument/2006/relationships/slide" Target="/ppt/slides/slide2.xml" Id="Re75a08f95ff84452" /><Relationship Type="http://schemas.openxmlformats.org/officeDocument/2006/relationships/slide" Target="/ppt/slides/slide3.xml" Id="Rd8acc9aee04a434e" /><Relationship Type="http://schemas.openxmlformats.org/officeDocument/2006/relationships/slide" Target="/ppt/slides/slide4.xml" Id="R581dac7a2f7e4835" /><Relationship Type="http://schemas.openxmlformats.org/officeDocument/2006/relationships/slide" Target="/ppt/slides/slide5.xml" Id="Rdf62d9eda0544f3b" /><Relationship Type="http://schemas.openxmlformats.org/officeDocument/2006/relationships/slide" Target="/ppt/slides/slide6.xml" Id="Rc4d353a0f8b04798" /><Relationship Type="http://schemas.openxmlformats.org/officeDocument/2006/relationships/slide" Target="/ppt/slides/slide7.xml" Id="R60b04730f78c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83f2c86d440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26129d0fd4fad" /><Relationship Type="http://schemas.openxmlformats.org/officeDocument/2006/relationships/theme" Target="/ppt/slideMasters/theme/theme1.xml" Id="R67174b93b2f84b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26129d0fd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d9d7f45d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80e6d3a2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8e642b07e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be31daba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dfb0694d4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7bfb4e84b4e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808eac1bc49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AMNOC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AMNOC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4 989 227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Bråtasvingen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917 330 484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AMNOC AS</a:t>
            </a:r>
          </a:p>
        </p:txBody>
      </p:sp>
    </p:spTree>
  </p:cSld>
  <p:clrMapOvr>
    <a:masterClrMapping xmlns:a="http://schemas.openxmlformats.org/drawingml/2006/main"/>
  </p:clrMapOvr>
</p:sld>
</file>