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cb9cc41b46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85925e0a242c9"/>
  </p:sldMasterIdLst>
  <p:sldIdLst>
    <p:sldId xmlns:r="http://schemas.openxmlformats.org/officeDocument/2006/relationships" id="256" r:id="Rd4817d649a3a4752"/>
    <p:sldId xmlns:r="http://schemas.openxmlformats.org/officeDocument/2006/relationships" id="257" r:id="Rb1f656ff88ed4dae"/>
    <p:sldId xmlns:r="http://schemas.openxmlformats.org/officeDocument/2006/relationships" id="258" r:id="Rfb2b74e487c94572"/>
    <p:sldId xmlns:r="http://schemas.openxmlformats.org/officeDocument/2006/relationships" id="259" r:id="R62aed5a5a40d4131"/>
    <p:sldId xmlns:r="http://schemas.openxmlformats.org/officeDocument/2006/relationships" id="260" r:id="R03f34f87fe1a49c9"/>
    <p:sldId xmlns:r="http://schemas.openxmlformats.org/officeDocument/2006/relationships" id="261" r:id="R3e0cb918cf904457"/>
    <p:sldId xmlns:r="http://schemas.openxmlformats.org/officeDocument/2006/relationships" id="262" r:id="R0731a2c966bf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85925e0a242c9" /><Relationship Type="http://schemas.openxmlformats.org/officeDocument/2006/relationships/slide" Target="/ppt/slides/slide1.xml" Id="Rd4817d649a3a4752" /><Relationship Type="http://schemas.openxmlformats.org/officeDocument/2006/relationships/slide" Target="/ppt/slides/slide2.xml" Id="Rb1f656ff88ed4dae" /><Relationship Type="http://schemas.openxmlformats.org/officeDocument/2006/relationships/slide" Target="/ppt/slides/slide3.xml" Id="Rfb2b74e487c94572" /><Relationship Type="http://schemas.openxmlformats.org/officeDocument/2006/relationships/slide" Target="/ppt/slides/slide4.xml" Id="R62aed5a5a40d4131" /><Relationship Type="http://schemas.openxmlformats.org/officeDocument/2006/relationships/slide" Target="/ppt/slides/slide5.xml" Id="R03f34f87fe1a49c9" /><Relationship Type="http://schemas.openxmlformats.org/officeDocument/2006/relationships/slide" Target="/ppt/slides/slide6.xml" Id="R3e0cb918cf904457" /><Relationship Type="http://schemas.openxmlformats.org/officeDocument/2006/relationships/slide" Target="/ppt/slides/slide7.xml" Id="R0731a2c966bf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b70b742f3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ffcd598084402" /><Relationship Type="http://schemas.openxmlformats.org/officeDocument/2006/relationships/theme" Target="/ppt/slideMasters/theme/theme1.xml" Id="Raa354a2bd634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ffcd5980844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163e2678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d32ca951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73b23160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e1f38015840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0c7f93a44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e06f964f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1a97c4b33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TBL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3 354 697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BEATE LØKKE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Baldershage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917 333 645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 INVEST AS</a:t>
            </a:r>
          </a:p>
        </p:txBody>
      </p:sp>
    </p:spTree>
  </p:cSld>
  <p:clrMapOvr>
    <a:masterClrMapping xmlns:a="http://schemas.openxmlformats.org/drawingml/2006/main"/>
  </p:clrMapOvr>
</p:sld>
</file>