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284a035a1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9476bb769438b"/>
  </p:sldMasterIdLst>
  <p:sldIdLst>
    <p:sldId xmlns:r="http://schemas.openxmlformats.org/officeDocument/2006/relationships" id="256" r:id="R05fac6858d7a4d75"/>
    <p:sldId xmlns:r="http://schemas.openxmlformats.org/officeDocument/2006/relationships" id="257" r:id="R3c8a8bd3aee3479a"/>
    <p:sldId xmlns:r="http://schemas.openxmlformats.org/officeDocument/2006/relationships" id="258" r:id="R4658c82db9ba43b9"/>
    <p:sldId xmlns:r="http://schemas.openxmlformats.org/officeDocument/2006/relationships" id="259" r:id="R372619a5fe694ca1"/>
    <p:sldId xmlns:r="http://schemas.openxmlformats.org/officeDocument/2006/relationships" id="260" r:id="R9c5b3c0d385240cd"/>
    <p:sldId xmlns:r="http://schemas.openxmlformats.org/officeDocument/2006/relationships" id="261" r:id="R6fdc87ef71374fd3"/>
    <p:sldId xmlns:r="http://schemas.openxmlformats.org/officeDocument/2006/relationships" id="262" r:id="Rd4c25c2f846a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9476bb769438b" /><Relationship Type="http://schemas.openxmlformats.org/officeDocument/2006/relationships/slide" Target="/ppt/slides/slide1.xml" Id="R05fac6858d7a4d75" /><Relationship Type="http://schemas.openxmlformats.org/officeDocument/2006/relationships/slide" Target="/ppt/slides/slide2.xml" Id="R3c8a8bd3aee3479a" /><Relationship Type="http://schemas.openxmlformats.org/officeDocument/2006/relationships/slide" Target="/ppt/slides/slide3.xml" Id="R4658c82db9ba43b9" /><Relationship Type="http://schemas.openxmlformats.org/officeDocument/2006/relationships/slide" Target="/ppt/slides/slide4.xml" Id="R372619a5fe694ca1" /><Relationship Type="http://schemas.openxmlformats.org/officeDocument/2006/relationships/slide" Target="/ppt/slides/slide5.xml" Id="R9c5b3c0d385240cd" /><Relationship Type="http://schemas.openxmlformats.org/officeDocument/2006/relationships/slide" Target="/ppt/slides/slide6.xml" Id="R6fdc87ef71374fd3" /><Relationship Type="http://schemas.openxmlformats.org/officeDocument/2006/relationships/slide" Target="/ppt/slides/slide7.xml" Id="Rd4c25c2f846a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39f41b057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18a2401e47c9" /><Relationship Type="http://schemas.openxmlformats.org/officeDocument/2006/relationships/theme" Target="/ppt/slideMasters/theme/theme1.xml" Id="R6395f956e209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918a2401e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aa55c40e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1dde4344f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b9bf31f6c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1662f3324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ab54dd670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a8231115441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3bb3474d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 MANAGEMENT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5 388 386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5 196 549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 REVISJON AS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 PROSJEKT AS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LØVAAS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EVA MARIE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MARIE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post@okonomi-management.no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www.okonomi-management.no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917 338 566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