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d50eef811e4c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4d9be3782e4759"/>
  </p:sldMasterIdLst>
  <p:sldIdLst>
    <p:sldId xmlns:r="http://schemas.openxmlformats.org/officeDocument/2006/relationships" id="256" r:id="R3977cb41aea64c2a"/>
    <p:sldId xmlns:r="http://schemas.openxmlformats.org/officeDocument/2006/relationships" id="257" r:id="Rb6fb18f85ac14bd2"/>
    <p:sldId xmlns:r="http://schemas.openxmlformats.org/officeDocument/2006/relationships" id="258" r:id="Rc5a3d961fab042b8"/>
    <p:sldId xmlns:r="http://schemas.openxmlformats.org/officeDocument/2006/relationships" id="259" r:id="R0d80372542fe4794"/>
    <p:sldId xmlns:r="http://schemas.openxmlformats.org/officeDocument/2006/relationships" id="260" r:id="R636e5b457583497d"/>
    <p:sldId xmlns:r="http://schemas.openxmlformats.org/officeDocument/2006/relationships" id="261" r:id="Ra485f7ad26594fcd"/>
    <p:sldId xmlns:r="http://schemas.openxmlformats.org/officeDocument/2006/relationships" id="262" r:id="Rd6da54b621474e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4d9be3782e4759" /><Relationship Type="http://schemas.openxmlformats.org/officeDocument/2006/relationships/slide" Target="/ppt/slides/slide1.xml" Id="R3977cb41aea64c2a" /><Relationship Type="http://schemas.openxmlformats.org/officeDocument/2006/relationships/slide" Target="/ppt/slides/slide2.xml" Id="Rb6fb18f85ac14bd2" /><Relationship Type="http://schemas.openxmlformats.org/officeDocument/2006/relationships/slide" Target="/ppt/slides/slide3.xml" Id="Rc5a3d961fab042b8" /><Relationship Type="http://schemas.openxmlformats.org/officeDocument/2006/relationships/slide" Target="/ppt/slides/slide4.xml" Id="R0d80372542fe4794" /><Relationship Type="http://schemas.openxmlformats.org/officeDocument/2006/relationships/slide" Target="/ppt/slides/slide5.xml" Id="R636e5b457583497d" /><Relationship Type="http://schemas.openxmlformats.org/officeDocument/2006/relationships/slide" Target="/ppt/slides/slide6.xml" Id="Ra485f7ad26594fcd" /><Relationship Type="http://schemas.openxmlformats.org/officeDocument/2006/relationships/slide" Target="/ppt/slides/slide7.xml" Id="Rd6da54b621474e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c0142950b846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8c1a2c9804334" /><Relationship Type="http://schemas.openxmlformats.org/officeDocument/2006/relationships/theme" Target="/ppt/slideMasters/theme/theme1.xml" Id="Rbd116e04aafa4a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d8c1a2c98043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46daa189743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177e83d7b4c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f480301e04d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1350bda7f42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63f54a0844d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6a288ec0c41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609f3ebbb49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BORGSUND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BORGSUND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−176 920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8 627 166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76 785 933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76 798 591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FØRRE WILLIAM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Borgermester Middelthons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917 348 278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HOLDING AS</a:t>
            </a:r>
          </a:p>
        </p:txBody>
      </p:sp>
    </p:spTree>
  </p:cSld>
  <p:clrMapOvr>
    <a:masterClrMapping xmlns:a="http://schemas.openxmlformats.org/drawingml/2006/main"/>
  </p:clrMapOvr>
</p:sld>
</file>