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0adad3a2f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03e0a2f4a4a17"/>
  </p:sldMasterIdLst>
  <p:sldIdLst>
    <p:sldId xmlns:r="http://schemas.openxmlformats.org/officeDocument/2006/relationships" id="256" r:id="R85cf0c6de9034b88"/>
    <p:sldId xmlns:r="http://schemas.openxmlformats.org/officeDocument/2006/relationships" id="257" r:id="Rae3561897420403d"/>
    <p:sldId xmlns:r="http://schemas.openxmlformats.org/officeDocument/2006/relationships" id="258" r:id="R609d8565a5c14679"/>
    <p:sldId xmlns:r="http://schemas.openxmlformats.org/officeDocument/2006/relationships" id="259" r:id="Rc27fceca887647e0"/>
    <p:sldId xmlns:r="http://schemas.openxmlformats.org/officeDocument/2006/relationships" id="260" r:id="R6f679ff537fc492d"/>
    <p:sldId xmlns:r="http://schemas.openxmlformats.org/officeDocument/2006/relationships" id="261" r:id="Rc20337b7f23b4858"/>
    <p:sldId xmlns:r="http://schemas.openxmlformats.org/officeDocument/2006/relationships" id="262" r:id="Rf3eb01d22f64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03e0a2f4a4a17" /><Relationship Type="http://schemas.openxmlformats.org/officeDocument/2006/relationships/slide" Target="/ppt/slides/slide1.xml" Id="R85cf0c6de9034b88" /><Relationship Type="http://schemas.openxmlformats.org/officeDocument/2006/relationships/slide" Target="/ppt/slides/slide2.xml" Id="Rae3561897420403d" /><Relationship Type="http://schemas.openxmlformats.org/officeDocument/2006/relationships/slide" Target="/ppt/slides/slide3.xml" Id="R609d8565a5c14679" /><Relationship Type="http://schemas.openxmlformats.org/officeDocument/2006/relationships/slide" Target="/ppt/slides/slide4.xml" Id="Rc27fceca887647e0" /><Relationship Type="http://schemas.openxmlformats.org/officeDocument/2006/relationships/slide" Target="/ppt/slides/slide5.xml" Id="R6f679ff537fc492d" /><Relationship Type="http://schemas.openxmlformats.org/officeDocument/2006/relationships/slide" Target="/ppt/slides/slide6.xml" Id="Rc20337b7f23b4858" /><Relationship Type="http://schemas.openxmlformats.org/officeDocument/2006/relationships/slide" Target="/ppt/slides/slide7.xml" Id="Rf3eb01d22f64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679bdf6ae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5b34448048cf" /><Relationship Type="http://schemas.openxmlformats.org/officeDocument/2006/relationships/theme" Target="/ppt/slideMasters/theme/theme1.xml" Id="R06b0861d22a5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25b344480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e7d24fc3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bace54e4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123edf05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ff01bf7a7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bb77ffa9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3f3efbc1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3cb71df4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