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230b1acf8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c9c4403854399"/>
  </p:sldMasterIdLst>
  <p:sldIdLst>
    <p:sldId xmlns:r="http://schemas.openxmlformats.org/officeDocument/2006/relationships" id="256" r:id="R670506545cae41fc"/>
    <p:sldId xmlns:r="http://schemas.openxmlformats.org/officeDocument/2006/relationships" id="257" r:id="Rc0637e5c8e79438f"/>
    <p:sldId xmlns:r="http://schemas.openxmlformats.org/officeDocument/2006/relationships" id="258" r:id="R28d1c320514d411f"/>
    <p:sldId xmlns:r="http://schemas.openxmlformats.org/officeDocument/2006/relationships" id="259" r:id="R0c3b227d21da4394"/>
    <p:sldId xmlns:r="http://schemas.openxmlformats.org/officeDocument/2006/relationships" id="260" r:id="Re28afae9054947e1"/>
    <p:sldId xmlns:r="http://schemas.openxmlformats.org/officeDocument/2006/relationships" id="261" r:id="R3d334e9dc9d34d7b"/>
    <p:sldId xmlns:r="http://schemas.openxmlformats.org/officeDocument/2006/relationships" id="262" r:id="R2ad4f247708e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9c4403854399" /><Relationship Type="http://schemas.openxmlformats.org/officeDocument/2006/relationships/slide" Target="/ppt/slides/slide1.xml" Id="R670506545cae41fc" /><Relationship Type="http://schemas.openxmlformats.org/officeDocument/2006/relationships/slide" Target="/ppt/slides/slide2.xml" Id="Rc0637e5c8e79438f" /><Relationship Type="http://schemas.openxmlformats.org/officeDocument/2006/relationships/slide" Target="/ppt/slides/slide3.xml" Id="R28d1c320514d411f" /><Relationship Type="http://schemas.openxmlformats.org/officeDocument/2006/relationships/slide" Target="/ppt/slides/slide4.xml" Id="R0c3b227d21da4394" /><Relationship Type="http://schemas.openxmlformats.org/officeDocument/2006/relationships/slide" Target="/ppt/slides/slide5.xml" Id="Re28afae9054947e1" /><Relationship Type="http://schemas.openxmlformats.org/officeDocument/2006/relationships/slide" Target="/ppt/slides/slide6.xml" Id="R3d334e9dc9d34d7b" /><Relationship Type="http://schemas.openxmlformats.org/officeDocument/2006/relationships/slide" Target="/ppt/slides/slide7.xml" Id="R2ad4f247708e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26ad80d88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ae4a73164efd" /><Relationship Type="http://schemas.openxmlformats.org/officeDocument/2006/relationships/theme" Target="/ppt/slideMasters/theme/theme1.xml" Id="R41464efb5794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4ae4a7316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14e095794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65a248d6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4e50715d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c1262ebe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769123ba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a54cef7d8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e15dc49f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