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d5a1c2711948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758729a8f2420f"/>
  </p:sldMasterIdLst>
  <p:sldIdLst>
    <p:sldId xmlns:r="http://schemas.openxmlformats.org/officeDocument/2006/relationships" id="256" r:id="Reb459415e8ee435a"/>
    <p:sldId xmlns:r="http://schemas.openxmlformats.org/officeDocument/2006/relationships" id="257" r:id="R96bbe24f04a7438a"/>
    <p:sldId xmlns:r="http://schemas.openxmlformats.org/officeDocument/2006/relationships" id="258" r:id="R65b81ebd96ce45ea"/>
    <p:sldId xmlns:r="http://schemas.openxmlformats.org/officeDocument/2006/relationships" id="259" r:id="R67626a5bc1e241cb"/>
    <p:sldId xmlns:r="http://schemas.openxmlformats.org/officeDocument/2006/relationships" id="260" r:id="Re9e00b46707c4ab2"/>
    <p:sldId xmlns:r="http://schemas.openxmlformats.org/officeDocument/2006/relationships" id="261" r:id="R7460fef60ec04f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758729a8f2420f" /><Relationship Type="http://schemas.openxmlformats.org/officeDocument/2006/relationships/slide" Target="/ppt/slides/slide1.xml" Id="Reb459415e8ee435a" /><Relationship Type="http://schemas.openxmlformats.org/officeDocument/2006/relationships/slide" Target="/ppt/slides/slide2.xml" Id="R96bbe24f04a7438a" /><Relationship Type="http://schemas.openxmlformats.org/officeDocument/2006/relationships/slide" Target="/ppt/slides/slide3.xml" Id="R65b81ebd96ce45ea" /><Relationship Type="http://schemas.openxmlformats.org/officeDocument/2006/relationships/slide" Target="/ppt/slides/slide4.xml" Id="R67626a5bc1e241cb" /><Relationship Type="http://schemas.openxmlformats.org/officeDocument/2006/relationships/slide" Target="/ppt/slides/slide5.xml" Id="Re9e00b46707c4ab2" /><Relationship Type="http://schemas.openxmlformats.org/officeDocument/2006/relationships/slide" Target="/ppt/slides/slide6.xml" Id="R7460fef60ec04f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1df55775dd47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f7e6fd93f24f48" /><Relationship Type="http://schemas.openxmlformats.org/officeDocument/2006/relationships/theme" Target="/ppt/slideMasters/theme/theme1.xml" Id="Rd004e05d71e74c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f7e6fd93f24f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6728fb504745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ba03300af48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4ec3a54a648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7bf04d177741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1e4b0877a743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d56efe21643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ESPEVÆR GJENSIDIGE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ESPEVÆR GJENSIDIGE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ESPEVÆR GJENSIDIGE ble etablert [år] og holder til i Espevær.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ESPEVÆR GJENSIDIGE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ESPEVÆR GJENSIDIGE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ESPEVÆR GJENSIDIGE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1 937 685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45 821 705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46 301 047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ESPEVÆR GJENSIDIGE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5444 Espevær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917 361 010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ESPEVÆR GJENSIDIGE</a:t>
            </a:r>
          </a:p>
        </p:txBody>
      </p:sp>
    </p:spTree>
  </p:cSld>
  <p:clrMapOvr>
    <a:masterClrMapping xmlns:a="http://schemas.openxmlformats.org/drawingml/2006/main"/>
  </p:clrMapOvr>
</p:sld>
</file>