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aefdc8a87f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f554a216b2469b"/>
  </p:sldMasterIdLst>
  <p:sldIdLst>
    <p:sldId xmlns:r="http://schemas.openxmlformats.org/officeDocument/2006/relationships" id="256" r:id="Reb0e6e1c346d4229"/>
    <p:sldId xmlns:r="http://schemas.openxmlformats.org/officeDocument/2006/relationships" id="257" r:id="R767191b9e8054085"/>
    <p:sldId xmlns:r="http://schemas.openxmlformats.org/officeDocument/2006/relationships" id="258" r:id="Rca9aed61f25e4799"/>
    <p:sldId xmlns:r="http://schemas.openxmlformats.org/officeDocument/2006/relationships" id="259" r:id="Ra65cf4e09d144d8d"/>
    <p:sldId xmlns:r="http://schemas.openxmlformats.org/officeDocument/2006/relationships" id="260" r:id="R27fd9d1012734527"/>
    <p:sldId xmlns:r="http://schemas.openxmlformats.org/officeDocument/2006/relationships" id="261" r:id="R5230254e7deb44b4"/>
    <p:sldId xmlns:r="http://schemas.openxmlformats.org/officeDocument/2006/relationships" id="262" r:id="R9d39e9fddfee45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554a216b2469b" /><Relationship Type="http://schemas.openxmlformats.org/officeDocument/2006/relationships/slide" Target="/ppt/slides/slide1.xml" Id="Reb0e6e1c346d4229" /><Relationship Type="http://schemas.openxmlformats.org/officeDocument/2006/relationships/slide" Target="/ppt/slides/slide2.xml" Id="R767191b9e8054085" /><Relationship Type="http://schemas.openxmlformats.org/officeDocument/2006/relationships/slide" Target="/ppt/slides/slide3.xml" Id="Rca9aed61f25e4799" /><Relationship Type="http://schemas.openxmlformats.org/officeDocument/2006/relationships/slide" Target="/ppt/slides/slide4.xml" Id="Ra65cf4e09d144d8d" /><Relationship Type="http://schemas.openxmlformats.org/officeDocument/2006/relationships/slide" Target="/ppt/slides/slide5.xml" Id="R27fd9d1012734527" /><Relationship Type="http://schemas.openxmlformats.org/officeDocument/2006/relationships/slide" Target="/ppt/slides/slide6.xml" Id="R5230254e7deb44b4" /><Relationship Type="http://schemas.openxmlformats.org/officeDocument/2006/relationships/slide" Target="/ppt/slides/slide7.xml" Id="R9d39e9fddfee45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bc623d30c4b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c28f8239a4592" /><Relationship Type="http://schemas.openxmlformats.org/officeDocument/2006/relationships/theme" Target="/ppt/slideMasters/theme/theme1.xml" Id="Rfe5c7873f84f4b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c28f8239a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5938cd242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5f8ac1474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12ee53c3441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3d4bfb97248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60cc9dbb540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e92a7db3147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f642bcad94c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EFA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−1 412 812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2 588 288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35 003 567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37 227 175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CORFIELD AAKRE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CORFIELD AAKRE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CORFIELD AAKRE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CORFIELD AAKRE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Måseskjæret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917 370 591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EFA HOLDING AS</a:t>
            </a:r>
          </a:p>
        </p:txBody>
      </p:sp>
    </p:spTree>
  </p:cSld>
  <p:clrMapOvr>
    <a:masterClrMapping xmlns:a="http://schemas.openxmlformats.org/drawingml/2006/main"/>
  </p:clrMapOvr>
</p:sld>
</file>