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76cd196ad419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bf0ac9c68d4e26"/>
  </p:sldMasterIdLst>
  <p:sldIdLst>
    <p:sldId xmlns:r="http://schemas.openxmlformats.org/officeDocument/2006/relationships" id="256" r:id="R2293e895739e41c2"/>
    <p:sldId xmlns:r="http://schemas.openxmlformats.org/officeDocument/2006/relationships" id="257" r:id="Rb0d4eeda989e42ea"/>
    <p:sldId xmlns:r="http://schemas.openxmlformats.org/officeDocument/2006/relationships" id="258" r:id="R718419613df84e19"/>
    <p:sldId xmlns:r="http://schemas.openxmlformats.org/officeDocument/2006/relationships" id="259" r:id="R0b6312327f2f4f24"/>
    <p:sldId xmlns:r="http://schemas.openxmlformats.org/officeDocument/2006/relationships" id="260" r:id="R7b40c06651bb4ac5"/>
    <p:sldId xmlns:r="http://schemas.openxmlformats.org/officeDocument/2006/relationships" id="261" r:id="R221d4702934147ff"/>
    <p:sldId xmlns:r="http://schemas.openxmlformats.org/officeDocument/2006/relationships" id="262" r:id="Rca8903c225b940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bf0ac9c68d4e26" /><Relationship Type="http://schemas.openxmlformats.org/officeDocument/2006/relationships/slide" Target="/ppt/slides/slide1.xml" Id="R2293e895739e41c2" /><Relationship Type="http://schemas.openxmlformats.org/officeDocument/2006/relationships/slide" Target="/ppt/slides/slide2.xml" Id="Rb0d4eeda989e42ea" /><Relationship Type="http://schemas.openxmlformats.org/officeDocument/2006/relationships/slide" Target="/ppt/slides/slide3.xml" Id="R718419613df84e19" /><Relationship Type="http://schemas.openxmlformats.org/officeDocument/2006/relationships/slide" Target="/ppt/slides/slide4.xml" Id="R0b6312327f2f4f24" /><Relationship Type="http://schemas.openxmlformats.org/officeDocument/2006/relationships/slide" Target="/ppt/slides/slide5.xml" Id="R7b40c06651bb4ac5" /><Relationship Type="http://schemas.openxmlformats.org/officeDocument/2006/relationships/slide" Target="/ppt/slides/slide6.xml" Id="R221d4702934147ff" /><Relationship Type="http://schemas.openxmlformats.org/officeDocument/2006/relationships/slide" Target="/ppt/slides/slide7.xml" Id="Rca8903c225b940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e53067fabfd4b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5f62fe74d4483c" /><Relationship Type="http://schemas.openxmlformats.org/officeDocument/2006/relationships/theme" Target="/ppt/slideMasters/theme/theme1.xml" Id="R7dc028d339bd43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65f62fe74d4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37af0262a41b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cec2401e248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0cb464bc1346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b33dd0299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86fb1e04c4fa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7b1b70a25043c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da4dc4e8dd4d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AF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AF CAPITAL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2017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35 043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ASPEN ELI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FOSSÅ TERJE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917 375 577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AF CAPITAL AS</a:t>
            </a:r>
          </a:p>
        </p:txBody>
      </p:sp>
    </p:spTree>
  </p:cSld>
  <p:clrMapOvr>
    <a:masterClrMapping xmlns:a="http://schemas.openxmlformats.org/drawingml/2006/main"/>
  </p:clrMapOvr>
</p:sld>
</file>