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8dae38af842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a897a17024f01"/>
  </p:sldMasterIdLst>
  <p:sldIdLst>
    <p:sldId xmlns:r="http://schemas.openxmlformats.org/officeDocument/2006/relationships" id="256" r:id="R0ee32bfd963e4ec4"/>
    <p:sldId xmlns:r="http://schemas.openxmlformats.org/officeDocument/2006/relationships" id="257" r:id="Rff318f93ef9541d4"/>
    <p:sldId xmlns:r="http://schemas.openxmlformats.org/officeDocument/2006/relationships" id="258" r:id="Rb3d8e48e792f46f9"/>
    <p:sldId xmlns:r="http://schemas.openxmlformats.org/officeDocument/2006/relationships" id="259" r:id="R20b0bd73accd4fd1"/>
    <p:sldId xmlns:r="http://schemas.openxmlformats.org/officeDocument/2006/relationships" id="260" r:id="R4779e3483f5a4c20"/>
    <p:sldId xmlns:r="http://schemas.openxmlformats.org/officeDocument/2006/relationships" id="261" r:id="Rbb3a2c54da6f4f35"/>
    <p:sldId xmlns:r="http://schemas.openxmlformats.org/officeDocument/2006/relationships" id="262" r:id="R99261d10045a46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a897a17024f01" /><Relationship Type="http://schemas.openxmlformats.org/officeDocument/2006/relationships/slide" Target="/ppt/slides/slide1.xml" Id="R0ee32bfd963e4ec4" /><Relationship Type="http://schemas.openxmlformats.org/officeDocument/2006/relationships/slide" Target="/ppt/slides/slide2.xml" Id="Rff318f93ef9541d4" /><Relationship Type="http://schemas.openxmlformats.org/officeDocument/2006/relationships/slide" Target="/ppt/slides/slide3.xml" Id="Rb3d8e48e792f46f9" /><Relationship Type="http://schemas.openxmlformats.org/officeDocument/2006/relationships/slide" Target="/ppt/slides/slide4.xml" Id="R20b0bd73accd4fd1" /><Relationship Type="http://schemas.openxmlformats.org/officeDocument/2006/relationships/slide" Target="/ppt/slides/slide5.xml" Id="R4779e3483f5a4c20" /><Relationship Type="http://schemas.openxmlformats.org/officeDocument/2006/relationships/slide" Target="/ppt/slides/slide6.xml" Id="Rbb3a2c54da6f4f35" /><Relationship Type="http://schemas.openxmlformats.org/officeDocument/2006/relationships/slide" Target="/ppt/slides/slide7.xml" Id="R99261d10045a46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4873933bf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87b0038254ef3" /><Relationship Type="http://schemas.openxmlformats.org/officeDocument/2006/relationships/theme" Target="/ppt/slideMasters/theme/theme1.xml" Id="Rfa2ac5571b084e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287b003825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90b897ca641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e2e4845f5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40c3d499a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d01c7616b46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f454137bb4b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76ae1a14241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9cb3226d64c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SKOGHEIM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SKOGHEIM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SKOGHEIM AS ble etablert [år] og holder til i Edland.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SKOGHEIM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SKOGHEIM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SKOGHEIM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24 033 560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22 619 588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15 890 626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241 415 618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331 222 349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SKOGHEIM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SKOGHEIM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KJØLØ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TORTUGA INVEST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SKOGHEIM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Gugarden, Utgardsvegen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3895 Edland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917 378 754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SKOGHEIM AS</a:t>
            </a:r>
          </a:p>
        </p:txBody>
      </p:sp>
    </p:spTree>
  </p:cSld>
  <p:clrMapOvr>
    <a:masterClrMapping xmlns:a="http://schemas.openxmlformats.org/drawingml/2006/main"/>
  </p:clrMapOvr>
</p:sld>
</file>